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9144000" cy="6858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7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775" y="2275332"/>
            <a:ext cx="7088505" cy="1789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95222" y="3263138"/>
            <a:ext cx="6754495" cy="2451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Rockwell Condensed"/>
                <a:cs typeface="Rockwell Condense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napresentasi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921764"/>
            <a:ext cx="8581644" cy="3796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62700" y="1921764"/>
            <a:ext cx="2685288" cy="3796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6775" y="2275332"/>
            <a:ext cx="7088505" cy="18081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085"/>
              </a:lnSpc>
            </a:pPr>
            <a:r>
              <a:rPr sz="13800" b="0" spc="-340" dirty="0" err="1" smtClean="0">
                <a:solidFill>
                  <a:srgbClr val="F79546"/>
                </a:solidFill>
                <a:latin typeface="Arial"/>
                <a:cs typeface="Arial"/>
              </a:rPr>
              <a:t>Kekuatan</a:t>
            </a:r>
            <a:endParaRPr sz="13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066286"/>
            <a:ext cx="8296656" cy="3791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8447" y="3066286"/>
            <a:ext cx="4029455" cy="3791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437" y="4064253"/>
            <a:ext cx="7750963" cy="5488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05"/>
              </a:lnSpc>
            </a:pPr>
            <a:r>
              <a:rPr sz="19900" spc="-5" dirty="0" smtClean="0">
                <a:solidFill>
                  <a:srgbClr val="FFFFFF"/>
                </a:solidFill>
                <a:latin typeface="Rockwell Condensed"/>
                <a:cs typeface="Rockwell Condensed"/>
              </a:rPr>
              <a:t>MIMPIAN</a:t>
            </a:r>
            <a:endParaRPr sz="19900" dirty="0">
              <a:latin typeface="Rockwell Condensed"/>
              <a:cs typeface="Rockwell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5963" y="2517648"/>
            <a:ext cx="7908036" cy="2991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74735" y="2485644"/>
            <a:ext cx="969264" cy="2357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28495" y="3131820"/>
            <a:ext cx="6970013" cy="13991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02407" y="3352798"/>
            <a:ext cx="6641592" cy="350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2071" y="2298190"/>
            <a:ext cx="2471928" cy="4559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42631" y="2215894"/>
            <a:ext cx="1801368" cy="464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5019" y="4193606"/>
            <a:ext cx="5143563" cy="19790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087750"/>
            <a:ext cx="1815464" cy="3770629"/>
          </a:xfrm>
          <a:custGeom>
            <a:avLst/>
            <a:gdLst/>
            <a:ahLst/>
            <a:cxnLst/>
            <a:rect l="l" t="t" r="r" b="b"/>
            <a:pathLst>
              <a:path w="1815464" h="3770629">
                <a:moveTo>
                  <a:pt x="0" y="3770249"/>
                </a:moveTo>
                <a:lnTo>
                  <a:pt x="1814957" y="3770249"/>
                </a:lnTo>
                <a:lnTo>
                  <a:pt x="1814957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060" y="3777996"/>
            <a:ext cx="1400175" cy="2308225"/>
          </a:xfrm>
          <a:custGeom>
            <a:avLst/>
            <a:gdLst/>
            <a:ahLst/>
            <a:cxnLst/>
            <a:rect l="l" t="t" r="r" b="b"/>
            <a:pathLst>
              <a:path w="1400175" h="2308225">
                <a:moveTo>
                  <a:pt x="269786" y="1566798"/>
                </a:moveTo>
                <a:lnTo>
                  <a:pt x="0" y="1566798"/>
                </a:lnTo>
                <a:lnTo>
                  <a:pt x="725" y="1630279"/>
                </a:lnTo>
                <a:lnTo>
                  <a:pt x="2903" y="1690785"/>
                </a:lnTo>
                <a:lnTo>
                  <a:pt x="6531" y="1748318"/>
                </a:lnTo>
                <a:lnTo>
                  <a:pt x="11612" y="1802877"/>
                </a:lnTo>
                <a:lnTo>
                  <a:pt x="18143" y="1854463"/>
                </a:lnTo>
                <a:lnTo>
                  <a:pt x="26127" y="1903074"/>
                </a:lnTo>
                <a:lnTo>
                  <a:pt x="35561" y="1948711"/>
                </a:lnTo>
                <a:lnTo>
                  <a:pt x="46448" y="1991374"/>
                </a:lnTo>
                <a:lnTo>
                  <a:pt x="58785" y="2031062"/>
                </a:lnTo>
                <a:lnTo>
                  <a:pt x="72575" y="2067776"/>
                </a:lnTo>
                <a:lnTo>
                  <a:pt x="104508" y="2132279"/>
                </a:lnTo>
                <a:lnTo>
                  <a:pt x="132430" y="2173445"/>
                </a:lnTo>
                <a:lnTo>
                  <a:pt x="163941" y="2209124"/>
                </a:lnTo>
                <a:lnTo>
                  <a:pt x="199043" y="2239314"/>
                </a:lnTo>
                <a:lnTo>
                  <a:pt x="237734" y="2264016"/>
                </a:lnTo>
                <a:lnTo>
                  <a:pt x="280015" y="2283229"/>
                </a:lnTo>
                <a:lnTo>
                  <a:pt x="325885" y="2296953"/>
                </a:lnTo>
                <a:lnTo>
                  <a:pt x="375346" y="2305187"/>
                </a:lnTo>
                <a:lnTo>
                  <a:pt x="428396" y="2307932"/>
                </a:lnTo>
                <a:lnTo>
                  <a:pt x="480579" y="2305118"/>
                </a:lnTo>
                <a:lnTo>
                  <a:pt x="529659" y="2296676"/>
                </a:lnTo>
                <a:lnTo>
                  <a:pt x="575634" y="2282606"/>
                </a:lnTo>
                <a:lnTo>
                  <a:pt x="618505" y="2262908"/>
                </a:lnTo>
                <a:lnTo>
                  <a:pt x="658273" y="2237581"/>
                </a:lnTo>
                <a:lnTo>
                  <a:pt x="694936" y="2206627"/>
                </a:lnTo>
                <a:lnTo>
                  <a:pt x="728496" y="2170044"/>
                </a:lnTo>
                <a:lnTo>
                  <a:pt x="758951" y="2127834"/>
                </a:lnTo>
                <a:lnTo>
                  <a:pt x="779017" y="2093854"/>
                </a:lnTo>
                <a:lnTo>
                  <a:pt x="793477" y="2064829"/>
                </a:lnTo>
                <a:lnTo>
                  <a:pt x="431355" y="2064829"/>
                </a:lnTo>
                <a:lnTo>
                  <a:pt x="386564" y="2058390"/>
                </a:lnTo>
                <a:lnTo>
                  <a:pt x="350015" y="2039073"/>
                </a:lnTo>
                <a:lnTo>
                  <a:pt x="321709" y="2006879"/>
                </a:lnTo>
                <a:lnTo>
                  <a:pt x="301650" y="1961807"/>
                </a:lnTo>
                <a:lnTo>
                  <a:pt x="287707" y="1898490"/>
                </a:lnTo>
                <a:lnTo>
                  <a:pt x="282231" y="1857976"/>
                </a:lnTo>
                <a:lnTo>
                  <a:pt x="277750" y="1811556"/>
                </a:lnTo>
                <a:lnTo>
                  <a:pt x="274265" y="1759230"/>
                </a:lnTo>
                <a:lnTo>
                  <a:pt x="271777" y="1700995"/>
                </a:lnTo>
                <a:lnTo>
                  <a:pt x="270283" y="1636852"/>
                </a:lnTo>
                <a:lnTo>
                  <a:pt x="269786" y="1566798"/>
                </a:lnTo>
                <a:close/>
              </a:path>
              <a:path w="1400175" h="2308225">
                <a:moveTo>
                  <a:pt x="775226" y="243077"/>
                </a:moveTo>
                <a:lnTo>
                  <a:pt x="400227" y="243077"/>
                </a:lnTo>
                <a:lnTo>
                  <a:pt x="443818" y="247842"/>
                </a:lnTo>
                <a:lnTo>
                  <a:pt x="479720" y="262143"/>
                </a:lnTo>
                <a:lnTo>
                  <a:pt x="528447" y="319404"/>
                </a:lnTo>
                <a:lnTo>
                  <a:pt x="546976" y="384057"/>
                </a:lnTo>
                <a:lnTo>
                  <a:pt x="553461" y="426688"/>
                </a:lnTo>
                <a:lnTo>
                  <a:pt x="558092" y="476198"/>
                </a:lnTo>
                <a:lnTo>
                  <a:pt x="560871" y="532594"/>
                </a:lnTo>
                <a:lnTo>
                  <a:pt x="561665" y="586898"/>
                </a:lnTo>
                <a:lnTo>
                  <a:pt x="561759" y="598804"/>
                </a:lnTo>
                <a:lnTo>
                  <a:pt x="560997" y="658045"/>
                </a:lnTo>
                <a:lnTo>
                  <a:pt x="558596" y="713002"/>
                </a:lnTo>
                <a:lnTo>
                  <a:pt x="554596" y="760741"/>
                </a:lnTo>
                <a:lnTo>
                  <a:pt x="548995" y="801250"/>
                </a:lnTo>
                <a:lnTo>
                  <a:pt x="530026" y="868330"/>
                </a:lnTo>
                <a:lnTo>
                  <a:pt x="495935" y="916527"/>
                </a:lnTo>
                <a:lnTo>
                  <a:pt x="446045" y="940597"/>
                </a:lnTo>
                <a:lnTo>
                  <a:pt x="370074" y="951734"/>
                </a:lnTo>
                <a:lnTo>
                  <a:pt x="321665" y="953134"/>
                </a:lnTo>
                <a:lnTo>
                  <a:pt x="321665" y="1196212"/>
                </a:lnTo>
                <a:lnTo>
                  <a:pt x="374078" y="1199674"/>
                </a:lnTo>
                <a:lnTo>
                  <a:pt x="419853" y="1210067"/>
                </a:lnTo>
                <a:lnTo>
                  <a:pt x="458987" y="1227403"/>
                </a:lnTo>
                <a:lnTo>
                  <a:pt x="491481" y="1251694"/>
                </a:lnTo>
                <a:lnTo>
                  <a:pt x="517334" y="1282953"/>
                </a:lnTo>
                <a:lnTo>
                  <a:pt x="544923" y="1344644"/>
                </a:lnTo>
                <a:lnTo>
                  <a:pt x="555269" y="1384611"/>
                </a:lnTo>
                <a:lnTo>
                  <a:pt x="563315" y="1430657"/>
                </a:lnTo>
                <a:lnTo>
                  <a:pt x="569061" y="1482784"/>
                </a:lnTo>
                <a:lnTo>
                  <a:pt x="572509" y="1540992"/>
                </a:lnTo>
                <a:lnTo>
                  <a:pt x="573659" y="1605279"/>
                </a:lnTo>
                <a:lnTo>
                  <a:pt x="573126" y="1682091"/>
                </a:lnTo>
                <a:lnTo>
                  <a:pt x="571527" y="1750933"/>
                </a:lnTo>
                <a:lnTo>
                  <a:pt x="568864" y="1811807"/>
                </a:lnTo>
                <a:lnTo>
                  <a:pt x="565135" y="1864712"/>
                </a:lnTo>
                <a:lnTo>
                  <a:pt x="560341" y="1909648"/>
                </a:lnTo>
                <a:lnTo>
                  <a:pt x="547560" y="1975613"/>
                </a:lnTo>
                <a:lnTo>
                  <a:pt x="520021" y="2026472"/>
                </a:lnTo>
                <a:lnTo>
                  <a:pt x="465914" y="2060567"/>
                </a:lnTo>
                <a:lnTo>
                  <a:pt x="431355" y="2064829"/>
                </a:lnTo>
                <a:lnTo>
                  <a:pt x="793477" y="2064829"/>
                </a:lnTo>
                <a:lnTo>
                  <a:pt x="813416" y="2018509"/>
                </a:lnTo>
                <a:lnTo>
                  <a:pt x="827749" y="1977143"/>
                </a:lnTo>
                <a:lnTo>
                  <a:pt x="840220" y="1933100"/>
                </a:lnTo>
                <a:lnTo>
                  <a:pt x="850682" y="1887023"/>
                </a:lnTo>
                <a:lnTo>
                  <a:pt x="859283" y="1838268"/>
                </a:lnTo>
                <a:lnTo>
                  <a:pt x="865972" y="1787050"/>
                </a:lnTo>
                <a:lnTo>
                  <a:pt x="870750" y="1733369"/>
                </a:lnTo>
                <a:lnTo>
                  <a:pt x="873617" y="1677224"/>
                </a:lnTo>
                <a:lnTo>
                  <a:pt x="874572" y="1618614"/>
                </a:lnTo>
                <a:lnTo>
                  <a:pt x="873067" y="1554902"/>
                </a:lnTo>
                <a:lnTo>
                  <a:pt x="868552" y="1495046"/>
                </a:lnTo>
                <a:lnTo>
                  <a:pt x="861028" y="1439047"/>
                </a:lnTo>
                <a:lnTo>
                  <a:pt x="850493" y="1386904"/>
                </a:lnTo>
                <a:lnTo>
                  <a:pt x="836948" y="1338618"/>
                </a:lnTo>
                <a:lnTo>
                  <a:pt x="820393" y="1294189"/>
                </a:lnTo>
                <a:lnTo>
                  <a:pt x="800828" y="1253616"/>
                </a:lnTo>
                <a:lnTo>
                  <a:pt x="778253" y="1216901"/>
                </a:lnTo>
                <a:lnTo>
                  <a:pt x="752668" y="1184041"/>
                </a:lnTo>
                <a:lnTo>
                  <a:pt x="724073" y="1155039"/>
                </a:lnTo>
                <a:lnTo>
                  <a:pt x="692467" y="1129893"/>
                </a:lnTo>
                <a:lnTo>
                  <a:pt x="657852" y="1108603"/>
                </a:lnTo>
                <a:lnTo>
                  <a:pt x="620226" y="1091171"/>
                </a:lnTo>
                <a:lnTo>
                  <a:pt x="579589" y="1077595"/>
                </a:lnTo>
                <a:lnTo>
                  <a:pt x="579589" y="1071626"/>
                </a:lnTo>
                <a:lnTo>
                  <a:pt x="621259" y="1057486"/>
                </a:lnTo>
                <a:lnTo>
                  <a:pt x="659306" y="1038754"/>
                </a:lnTo>
                <a:lnTo>
                  <a:pt x="693730" y="1015428"/>
                </a:lnTo>
                <a:lnTo>
                  <a:pt x="724530" y="987509"/>
                </a:lnTo>
                <a:lnTo>
                  <a:pt x="751707" y="954997"/>
                </a:lnTo>
                <a:lnTo>
                  <a:pt x="775260" y="917892"/>
                </a:lnTo>
                <a:lnTo>
                  <a:pt x="795190" y="876194"/>
                </a:lnTo>
                <a:lnTo>
                  <a:pt x="811496" y="829902"/>
                </a:lnTo>
                <a:lnTo>
                  <a:pt x="824179" y="779017"/>
                </a:lnTo>
                <a:lnTo>
                  <a:pt x="833238" y="723540"/>
                </a:lnTo>
                <a:lnTo>
                  <a:pt x="838674" y="663469"/>
                </a:lnTo>
                <a:lnTo>
                  <a:pt x="840485" y="598804"/>
                </a:lnTo>
                <a:lnTo>
                  <a:pt x="839067" y="537134"/>
                </a:lnTo>
                <a:lnTo>
                  <a:pt x="834811" y="478614"/>
                </a:lnTo>
                <a:lnTo>
                  <a:pt x="827719" y="423243"/>
                </a:lnTo>
                <a:lnTo>
                  <a:pt x="817790" y="371021"/>
                </a:lnTo>
                <a:lnTo>
                  <a:pt x="805024" y="321946"/>
                </a:lnTo>
                <a:lnTo>
                  <a:pt x="789422" y="276018"/>
                </a:lnTo>
                <a:lnTo>
                  <a:pt x="775226" y="243077"/>
                </a:lnTo>
                <a:close/>
              </a:path>
              <a:path w="1400175" h="2308225">
                <a:moveTo>
                  <a:pt x="403199" y="0"/>
                </a:moveTo>
                <a:lnTo>
                  <a:pt x="344344" y="3095"/>
                </a:lnTo>
                <a:lnTo>
                  <a:pt x="290602" y="12384"/>
                </a:lnTo>
                <a:lnTo>
                  <a:pt x="241972" y="27871"/>
                </a:lnTo>
                <a:lnTo>
                  <a:pt x="198455" y="49561"/>
                </a:lnTo>
                <a:lnTo>
                  <a:pt x="160050" y="77458"/>
                </a:lnTo>
                <a:lnTo>
                  <a:pt x="126758" y="111567"/>
                </a:lnTo>
                <a:lnTo>
                  <a:pt x="98577" y="151891"/>
                </a:lnTo>
                <a:lnTo>
                  <a:pt x="66289" y="220657"/>
                </a:lnTo>
                <a:lnTo>
                  <a:pt x="52836" y="261013"/>
                </a:lnTo>
                <a:lnTo>
                  <a:pt x="41177" y="305352"/>
                </a:lnTo>
                <a:lnTo>
                  <a:pt x="31311" y="353679"/>
                </a:lnTo>
                <a:lnTo>
                  <a:pt x="23239" y="405994"/>
                </a:lnTo>
                <a:lnTo>
                  <a:pt x="16961" y="462301"/>
                </a:lnTo>
                <a:lnTo>
                  <a:pt x="12477" y="522601"/>
                </a:lnTo>
                <a:lnTo>
                  <a:pt x="9786" y="586898"/>
                </a:lnTo>
                <a:lnTo>
                  <a:pt x="8890" y="655192"/>
                </a:lnTo>
                <a:lnTo>
                  <a:pt x="260896" y="655192"/>
                </a:lnTo>
                <a:lnTo>
                  <a:pt x="261667" y="577219"/>
                </a:lnTo>
                <a:lnTo>
                  <a:pt x="263981" y="508543"/>
                </a:lnTo>
                <a:lnTo>
                  <a:pt x="267838" y="449163"/>
                </a:lnTo>
                <a:lnTo>
                  <a:pt x="273237" y="399075"/>
                </a:lnTo>
                <a:lnTo>
                  <a:pt x="280179" y="358277"/>
                </a:lnTo>
                <a:lnTo>
                  <a:pt x="298691" y="304545"/>
                </a:lnTo>
                <a:lnTo>
                  <a:pt x="342973" y="258429"/>
                </a:lnTo>
                <a:lnTo>
                  <a:pt x="400227" y="243077"/>
                </a:lnTo>
                <a:lnTo>
                  <a:pt x="775226" y="243077"/>
                </a:lnTo>
                <a:lnTo>
                  <a:pt x="770984" y="233234"/>
                </a:lnTo>
                <a:lnTo>
                  <a:pt x="749711" y="193595"/>
                </a:lnTo>
                <a:lnTo>
                  <a:pt x="725601" y="157098"/>
                </a:lnTo>
                <a:lnTo>
                  <a:pt x="695431" y="120266"/>
                </a:lnTo>
                <a:lnTo>
                  <a:pt x="662367" y="88350"/>
                </a:lnTo>
                <a:lnTo>
                  <a:pt x="626409" y="61348"/>
                </a:lnTo>
                <a:lnTo>
                  <a:pt x="587555" y="39258"/>
                </a:lnTo>
                <a:lnTo>
                  <a:pt x="545808" y="22080"/>
                </a:lnTo>
                <a:lnTo>
                  <a:pt x="501166" y="9812"/>
                </a:lnTo>
                <a:lnTo>
                  <a:pt x="453630" y="2452"/>
                </a:lnTo>
                <a:lnTo>
                  <a:pt x="403199" y="0"/>
                </a:lnTo>
                <a:close/>
              </a:path>
              <a:path w="1400175" h="2308225">
                <a:moveTo>
                  <a:pt x="1399997" y="1903260"/>
                </a:moveTo>
                <a:lnTo>
                  <a:pt x="1094689" y="1903260"/>
                </a:lnTo>
                <a:lnTo>
                  <a:pt x="1094689" y="2270874"/>
                </a:lnTo>
                <a:lnTo>
                  <a:pt x="1399997" y="2270874"/>
                </a:lnTo>
                <a:lnTo>
                  <a:pt x="1399997" y="19032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7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2427" y="447166"/>
            <a:ext cx="3085465" cy="5588635"/>
          </a:xfrm>
          <a:custGeom>
            <a:avLst/>
            <a:gdLst/>
            <a:ahLst/>
            <a:cxnLst/>
            <a:rect l="l" t="t" r="r" b="b"/>
            <a:pathLst>
              <a:path w="3085465" h="5588635">
                <a:moveTo>
                  <a:pt x="2375472" y="203200"/>
                </a:moveTo>
                <a:lnTo>
                  <a:pt x="1609901" y="203200"/>
                </a:lnTo>
                <a:lnTo>
                  <a:pt x="1660148" y="215900"/>
                </a:lnTo>
                <a:lnTo>
                  <a:pt x="1710695" y="215900"/>
                </a:lnTo>
                <a:lnTo>
                  <a:pt x="1768226" y="228600"/>
                </a:lnTo>
                <a:lnTo>
                  <a:pt x="1877430" y="254000"/>
                </a:lnTo>
                <a:lnTo>
                  <a:pt x="1978820" y="279400"/>
                </a:lnTo>
                <a:lnTo>
                  <a:pt x="2026585" y="304800"/>
                </a:lnTo>
                <a:lnTo>
                  <a:pt x="2072397" y="317500"/>
                </a:lnTo>
                <a:lnTo>
                  <a:pt x="2116254" y="342900"/>
                </a:lnTo>
                <a:lnTo>
                  <a:pt x="2158157" y="368300"/>
                </a:lnTo>
                <a:lnTo>
                  <a:pt x="2198106" y="393700"/>
                </a:lnTo>
                <a:lnTo>
                  <a:pt x="2236101" y="431800"/>
                </a:lnTo>
                <a:lnTo>
                  <a:pt x="2272141" y="457200"/>
                </a:lnTo>
                <a:lnTo>
                  <a:pt x="2306226" y="495300"/>
                </a:lnTo>
                <a:lnTo>
                  <a:pt x="2338355" y="520700"/>
                </a:lnTo>
                <a:lnTo>
                  <a:pt x="2368530" y="558800"/>
                </a:lnTo>
                <a:lnTo>
                  <a:pt x="2396749" y="596900"/>
                </a:lnTo>
                <a:lnTo>
                  <a:pt x="2423007" y="647700"/>
                </a:lnTo>
                <a:lnTo>
                  <a:pt x="2446753" y="685800"/>
                </a:lnTo>
                <a:lnTo>
                  <a:pt x="2467987" y="723900"/>
                </a:lnTo>
                <a:lnTo>
                  <a:pt x="2486709" y="774700"/>
                </a:lnTo>
                <a:lnTo>
                  <a:pt x="2502918" y="825500"/>
                </a:lnTo>
                <a:lnTo>
                  <a:pt x="2516614" y="863600"/>
                </a:lnTo>
                <a:lnTo>
                  <a:pt x="2527798" y="914400"/>
                </a:lnTo>
                <a:lnTo>
                  <a:pt x="2536467" y="965200"/>
                </a:lnTo>
                <a:lnTo>
                  <a:pt x="2542623" y="1016000"/>
                </a:lnTo>
                <a:lnTo>
                  <a:pt x="2546265" y="1066800"/>
                </a:lnTo>
                <a:lnTo>
                  <a:pt x="2547393" y="1117600"/>
                </a:lnTo>
                <a:lnTo>
                  <a:pt x="2546006" y="1181100"/>
                </a:lnTo>
                <a:lnTo>
                  <a:pt x="2542104" y="1231900"/>
                </a:lnTo>
                <a:lnTo>
                  <a:pt x="2535687" y="1282700"/>
                </a:lnTo>
                <a:lnTo>
                  <a:pt x="2528492" y="1333500"/>
                </a:lnTo>
                <a:lnTo>
                  <a:pt x="2519404" y="1384300"/>
                </a:lnTo>
                <a:lnTo>
                  <a:pt x="2508423" y="1422400"/>
                </a:lnTo>
                <a:lnTo>
                  <a:pt x="2495549" y="1473200"/>
                </a:lnTo>
                <a:lnTo>
                  <a:pt x="2480781" y="1524000"/>
                </a:lnTo>
                <a:lnTo>
                  <a:pt x="2464120" y="1562100"/>
                </a:lnTo>
                <a:lnTo>
                  <a:pt x="2445567" y="1612900"/>
                </a:lnTo>
                <a:lnTo>
                  <a:pt x="2425120" y="1651000"/>
                </a:lnTo>
                <a:lnTo>
                  <a:pt x="2402779" y="1701800"/>
                </a:lnTo>
                <a:lnTo>
                  <a:pt x="2378546" y="1752600"/>
                </a:lnTo>
                <a:lnTo>
                  <a:pt x="2352420" y="1790700"/>
                </a:lnTo>
                <a:lnTo>
                  <a:pt x="2324400" y="1841500"/>
                </a:lnTo>
                <a:lnTo>
                  <a:pt x="2294487" y="1879600"/>
                </a:lnTo>
                <a:lnTo>
                  <a:pt x="2262681" y="1930400"/>
                </a:lnTo>
                <a:lnTo>
                  <a:pt x="2228982" y="1968500"/>
                </a:lnTo>
                <a:lnTo>
                  <a:pt x="2207365" y="1993900"/>
                </a:lnTo>
                <a:lnTo>
                  <a:pt x="2183767" y="2032000"/>
                </a:lnTo>
                <a:lnTo>
                  <a:pt x="2158191" y="2057400"/>
                </a:lnTo>
                <a:lnTo>
                  <a:pt x="2130635" y="2082800"/>
                </a:lnTo>
                <a:lnTo>
                  <a:pt x="2101099" y="2120900"/>
                </a:lnTo>
                <a:lnTo>
                  <a:pt x="2069582" y="2159000"/>
                </a:lnTo>
                <a:lnTo>
                  <a:pt x="2036085" y="2184400"/>
                </a:lnTo>
                <a:lnTo>
                  <a:pt x="2000608" y="2222500"/>
                </a:lnTo>
                <a:lnTo>
                  <a:pt x="1963149" y="2260600"/>
                </a:lnTo>
                <a:lnTo>
                  <a:pt x="1923709" y="2298700"/>
                </a:lnTo>
                <a:lnTo>
                  <a:pt x="1882287" y="2336800"/>
                </a:lnTo>
                <a:lnTo>
                  <a:pt x="1838883" y="2374900"/>
                </a:lnTo>
                <a:lnTo>
                  <a:pt x="1793497" y="2425700"/>
                </a:lnTo>
                <a:lnTo>
                  <a:pt x="1746128" y="2463800"/>
                </a:lnTo>
                <a:lnTo>
                  <a:pt x="1515496" y="2679700"/>
                </a:lnTo>
                <a:lnTo>
                  <a:pt x="1476530" y="2730500"/>
                </a:lnTo>
                <a:lnTo>
                  <a:pt x="1438975" y="2768600"/>
                </a:lnTo>
                <a:lnTo>
                  <a:pt x="1402831" y="2806700"/>
                </a:lnTo>
                <a:lnTo>
                  <a:pt x="1368099" y="2844800"/>
                </a:lnTo>
                <a:lnTo>
                  <a:pt x="1334778" y="2882900"/>
                </a:lnTo>
                <a:lnTo>
                  <a:pt x="1302869" y="2933700"/>
                </a:lnTo>
                <a:lnTo>
                  <a:pt x="1272373" y="2971800"/>
                </a:lnTo>
                <a:lnTo>
                  <a:pt x="1243288" y="3009900"/>
                </a:lnTo>
                <a:lnTo>
                  <a:pt x="1215616" y="3048000"/>
                </a:lnTo>
                <a:lnTo>
                  <a:pt x="1189356" y="3098800"/>
                </a:lnTo>
                <a:lnTo>
                  <a:pt x="1164509" y="3136900"/>
                </a:lnTo>
                <a:lnTo>
                  <a:pt x="1141075" y="3174999"/>
                </a:lnTo>
                <a:lnTo>
                  <a:pt x="1119054" y="3225799"/>
                </a:lnTo>
                <a:lnTo>
                  <a:pt x="1098446" y="3263900"/>
                </a:lnTo>
                <a:lnTo>
                  <a:pt x="1079252" y="3314700"/>
                </a:lnTo>
                <a:lnTo>
                  <a:pt x="1061471" y="3352800"/>
                </a:lnTo>
                <a:lnTo>
                  <a:pt x="1048298" y="3390900"/>
                </a:lnTo>
                <a:lnTo>
                  <a:pt x="1035575" y="3429000"/>
                </a:lnTo>
                <a:lnTo>
                  <a:pt x="1023302" y="3467100"/>
                </a:lnTo>
                <a:lnTo>
                  <a:pt x="1011480" y="3517900"/>
                </a:lnTo>
                <a:lnTo>
                  <a:pt x="1000111" y="3556000"/>
                </a:lnTo>
                <a:lnTo>
                  <a:pt x="989193" y="3606800"/>
                </a:lnTo>
                <a:lnTo>
                  <a:pt x="978727" y="3657600"/>
                </a:lnTo>
                <a:lnTo>
                  <a:pt x="968714" y="3708400"/>
                </a:lnTo>
                <a:lnTo>
                  <a:pt x="959155" y="3759200"/>
                </a:lnTo>
                <a:lnTo>
                  <a:pt x="950050" y="3810000"/>
                </a:lnTo>
                <a:lnTo>
                  <a:pt x="941398" y="3873500"/>
                </a:lnTo>
                <a:lnTo>
                  <a:pt x="933201" y="3924300"/>
                </a:lnTo>
                <a:lnTo>
                  <a:pt x="926851" y="4025900"/>
                </a:lnTo>
                <a:lnTo>
                  <a:pt x="1138941" y="4051300"/>
                </a:lnTo>
                <a:lnTo>
                  <a:pt x="1145944" y="4000500"/>
                </a:lnTo>
                <a:lnTo>
                  <a:pt x="1154228" y="3937000"/>
                </a:lnTo>
                <a:lnTo>
                  <a:pt x="1163794" y="3886200"/>
                </a:lnTo>
                <a:lnTo>
                  <a:pt x="1174642" y="3835400"/>
                </a:lnTo>
                <a:lnTo>
                  <a:pt x="1186773" y="3784600"/>
                </a:lnTo>
                <a:lnTo>
                  <a:pt x="1200188" y="3733800"/>
                </a:lnTo>
                <a:lnTo>
                  <a:pt x="1214888" y="3683000"/>
                </a:lnTo>
                <a:lnTo>
                  <a:pt x="1230873" y="3632200"/>
                </a:lnTo>
                <a:lnTo>
                  <a:pt x="1248145" y="3594100"/>
                </a:lnTo>
                <a:lnTo>
                  <a:pt x="1266703" y="3543300"/>
                </a:lnTo>
                <a:lnTo>
                  <a:pt x="1285441" y="3505200"/>
                </a:lnTo>
                <a:lnTo>
                  <a:pt x="1305841" y="3467100"/>
                </a:lnTo>
                <a:lnTo>
                  <a:pt x="1327904" y="3416300"/>
                </a:lnTo>
                <a:lnTo>
                  <a:pt x="1351629" y="3378200"/>
                </a:lnTo>
                <a:lnTo>
                  <a:pt x="1377017" y="3340100"/>
                </a:lnTo>
                <a:lnTo>
                  <a:pt x="1404070" y="3302000"/>
                </a:lnTo>
                <a:lnTo>
                  <a:pt x="1432786" y="3251199"/>
                </a:lnTo>
                <a:lnTo>
                  <a:pt x="1463168" y="3213099"/>
                </a:lnTo>
                <a:lnTo>
                  <a:pt x="1495214" y="3174999"/>
                </a:lnTo>
                <a:lnTo>
                  <a:pt x="1528926" y="3136900"/>
                </a:lnTo>
                <a:lnTo>
                  <a:pt x="1564304" y="3086100"/>
                </a:lnTo>
                <a:lnTo>
                  <a:pt x="1601348" y="3048000"/>
                </a:lnTo>
                <a:lnTo>
                  <a:pt x="1634918" y="3009900"/>
                </a:lnTo>
                <a:lnTo>
                  <a:pt x="1670093" y="2971800"/>
                </a:lnTo>
                <a:lnTo>
                  <a:pt x="1706873" y="2933700"/>
                </a:lnTo>
                <a:lnTo>
                  <a:pt x="1745255" y="2908300"/>
                </a:lnTo>
                <a:lnTo>
                  <a:pt x="1785239" y="2870200"/>
                </a:lnTo>
                <a:lnTo>
                  <a:pt x="1826823" y="2832100"/>
                </a:lnTo>
                <a:lnTo>
                  <a:pt x="1870005" y="2794000"/>
                </a:lnTo>
                <a:lnTo>
                  <a:pt x="1914784" y="2755900"/>
                </a:lnTo>
                <a:lnTo>
                  <a:pt x="1943377" y="2743200"/>
                </a:lnTo>
                <a:lnTo>
                  <a:pt x="1975244" y="2717800"/>
                </a:lnTo>
                <a:lnTo>
                  <a:pt x="2010386" y="2692400"/>
                </a:lnTo>
                <a:lnTo>
                  <a:pt x="2048801" y="2667000"/>
                </a:lnTo>
                <a:lnTo>
                  <a:pt x="2090491" y="2628900"/>
                </a:lnTo>
                <a:lnTo>
                  <a:pt x="2135455" y="2603500"/>
                </a:lnTo>
                <a:lnTo>
                  <a:pt x="2183693" y="2565400"/>
                </a:lnTo>
                <a:lnTo>
                  <a:pt x="2235205" y="2540000"/>
                </a:lnTo>
                <a:lnTo>
                  <a:pt x="2289966" y="2501900"/>
                </a:lnTo>
                <a:lnTo>
                  <a:pt x="2342235" y="2463800"/>
                </a:lnTo>
                <a:lnTo>
                  <a:pt x="2392012" y="2425700"/>
                </a:lnTo>
                <a:lnTo>
                  <a:pt x="2439297" y="2400300"/>
                </a:lnTo>
                <a:lnTo>
                  <a:pt x="2484090" y="2362200"/>
                </a:lnTo>
                <a:lnTo>
                  <a:pt x="2526391" y="2336800"/>
                </a:lnTo>
                <a:lnTo>
                  <a:pt x="2566199" y="2298700"/>
                </a:lnTo>
                <a:lnTo>
                  <a:pt x="2603516" y="2273300"/>
                </a:lnTo>
                <a:lnTo>
                  <a:pt x="2638340" y="2247900"/>
                </a:lnTo>
                <a:lnTo>
                  <a:pt x="2670673" y="2222500"/>
                </a:lnTo>
                <a:lnTo>
                  <a:pt x="2700513" y="2184400"/>
                </a:lnTo>
                <a:lnTo>
                  <a:pt x="2727862" y="2159000"/>
                </a:lnTo>
                <a:lnTo>
                  <a:pt x="2775082" y="2120900"/>
                </a:lnTo>
                <a:lnTo>
                  <a:pt x="2806866" y="2082800"/>
                </a:lnTo>
                <a:lnTo>
                  <a:pt x="2836941" y="2044700"/>
                </a:lnTo>
                <a:lnTo>
                  <a:pt x="2865305" y="2006600"/>
                </a:lnTo>
                <a:lnTo>
                  <a:pt x="2891961" y="1968500"/>
                </a:lnTo>
                <a:lnTo>
                  <a:pt x="2916909" y="1917700"/>
                </a:lnTo>
                <a:lnTo>
                  <a:pt x="2940148" y="1879600"/>
                </a:lnTo>
                <a:lnTo>
                  <a:pt x="2961680" y="1841500"/>
                </a:lnTo>
                <a:lnTo>
                  <a:pt x="2981504" y="1790700"/>
                </a:lnTo>
                <a:lnTo>
                  <a:pt x="2999623" y="1739900"/>
                </a:lnTo>
                <a:lnTo>
                  <a:pt x="3016034" y="1701800"/>
                </a:lnTo>
                <a:lnTo>
                  <a:pt x="3030740" y="1651000"/>
                </a:lnTo>
                <a:lnTo>
                  <a:pt x="3043741" y="1600200"/>
                </a:lnTo>
                <a:lnTo>
                  <a:pt x="3055037" y="1549400"/>
                </a:lnTo>
                <a:lnTo>
                  <a:pt x="3064629" y="1498600"/>
                </a:lnTo>
                <a:lnTo>
                  <a:pt x="3072516" y="1447800"/>
                </a:lnTo>
                <a:lnTo>
                  <a:pt x="3078651" y="1397000"/>
                </a:lnTo>
                <a:lnTo>
                  <a:pt x="3082759" y="1346200"/>
                </a:lnTo>
                <a:lnTo>
                  <a:pt x="3084840" y="1295400"/>
                </a:lnTo>
                <a:lnTo>
                  <a:pt x="3084894" y="1244600"/>
                </a:lnTo>
                <a:lnTo>
                  <a:pt x="3082921" y="1193800"/>
                </a:lnTo>
                <a:lnTo>
                  <a:pt x="3078921" y="1143000"/>
                </a:lnTo>
                <a:lnTo>
                  <a:pt x="3072893" y="1092200"/>
                </a:lnTo>
                <a:lnTo>
                  <a:pt x="3064838" y="1041400"/>
                </a:lnTo>
                <a:lnTo>
                  <a:pt x="3054755" y="1003300"/>
                </a:lnTo>
                <a:lnTo>
                  <a:pt x="3042645" y="952500"/>
                </a:lnTo>
                <a:lnTo>
                  <a:pt x="3028507" y="901700"/>
                </a:lnTo>
                <a:lnTo>
                  <a:pt x="3012341" y="863600"/>
                </a:lnTo>
                <a:lnTo>
                  <a:pt x="2994148" y="812800"/>
                </a:lnTo>
                <a:lnTo>
                  <a:pt x="2973927" y="774700"/>
                </a:lnTo>
                <a:lnTo>
                  <a:pt x="2951678" y="736600"/>
                </a:lnTo>
                <a:lnTo>
                  <a:pt x="2927400" y="685800"/>
                </a:lnTo>
                <a:lnTo>
                  <a:pt x="2901095" y="647700"/>
                </a:lnTo>
                <a:lnTo>
                  <a:pt x="2872761" y="609600"/>
                </a:lnTo>
                <a:lnTo>
                  <a:pt x="2842399" y="571500"/>
                </a:lnTo>
                <a:lnTo>
                  <a:pt x="2810009" y="533400"/>
                </a:lnTo>
                <a:lnTo>
                  <a:pt x="2775590" y="495300"/>
                </a:lnTo>
                <a:lnTo>
                  <a:pt x="2742617" y="457200"/>
                </a:lnTo>
                <a:lnTo>
                  <a:pt x="2708566" y="431800"/>
                </a:lnTo>
                <a:lnTo>
                  <a:pt x="2673437" y="393700"/>
                </a:lnTo>
                <a:lnTo>
                  <a:pt x="2637231" y="368300"/>
                </a:lnTo>
                <a:lnTo>
                  <a:pt x="2599946" y="342900"/>
                </a:lnTo>
                <a:lnTo>
                  <a:pt x="2561584" y="317500"/>
                </a:lnTo>
                <a:lnTo>
                  <a:pt x="2522143" y="292100"/>
                </a:lnTo>
                <a:lnTo>
                  <a:pt x="2481623" y="266700"/>
                </a:lnTo>
                <a:lnTo>
                  <a:pt x="2440026" y="241300"/>
                </a:lnTo>
                <a:lnTo>
                  <a:pt x="2397350" y="215900"/>
                </a:lnTo>
                <a:lnTo>
                  <a:pt x="2375472" y="203200"/>
                </a:lnTo>
                <a:close/>
              </a:path>
              <a:path w="3085465" h="5588635">
                <a:moveTo>
                  <a:pt x="1801060" y="25400"/>
                </a:moveTo>
                <a:lnTo>
                  <a:pt x="1137745" y="25400"/>
                </a:lnTo>
                <a:lnTo>
                  <a:pt x="813776" y="114300"/>
                </a:lnTo>
                <a:lnTo>
                  <a:pt x="769291" y="139700"/>
                </a:lnTo>
                <a:lnTo>
                  <a:pt x="725255" y="152400"/>
                </a:lnTo>
                <a:lnTo>
                  <a:pt x="681668" y="177800"/>
                </a:lnTo>
                <a:lnTo>
                  <a:pt x="638529" y="190500"/>
                </a:lnTo>
                <a:lnTo>
                  <a:pt x="553598" y="241300"/>
                </a:lnTo>
                <a:lnTo>
                  <a:pt x="506102" y="266700"/>
                </a:lnTo>
                <a:lnTo>
                  <a:pt x="460730" y="304800"/>
                </a:lnTo>
                <a:lnTo>
                  <a:pt x="417482" y="330200"/>
                </a:lnTo>
                <a:lnTo>
                  <a:pt x="376359" y="368300"/>
                </a:lnTo>
                <a:lnTo>
                  <a:pt x="337361" y="393700"/>
                </a:lnTo>
                <a:lnTo>
                  <a:pt x="300488" y="431800"/>
                </a:lnTo>
                <a:lnTo>
                  <a:pt x="265740" y="469900"/>
                </a:lnTo>
                <a:lnTo>
                  <a:pt x="233118" y="508000"/>
                </a:lnTo>
                <a:lnTo>
                  <a:pt x="202621" y="533400"/>
                </a:lnTo>
                <a:lnTo>
                  <a:pt x="174249" y="571500"/>
                </a:lnTo>
                <a:lnTo>
                  <a:pt x="148004" y="609600"/>
                </a:lnTo>
                <a:lnTo>
                  <a:pt x="123885" y="647700"/>
                </a:lnTo>
                <a:lnTo>
                  <a:pt x="101893" y="685800"/>
                </a:lnTo>
                <a:lnTo>
                  <a:pt x="82027" y="736600"/>
                </a:lnTo>
                <a:lnTo>
                  <a:pt x="64287" y="774700"/>
                </a:lnTo>
                <a:lnTo>
                  <a:pt x="48675" y="812800"/>
                </a:lnTo>
                <a:lnTo>
                  <a:pt x="35190" y="850900"/>
                </a:lnTo>
                <a:lnTo>
                  <a:pt x="23832" y="901700"/>
                </a:lnTo>
                <a:lnTo>
                  <a:pt x="14601" y="939800"/>
                </a:lnTo>
                <a:lnTo>
                  <a:pt x="7498" y="990600"/>
                </a:lnTo>
                <a:lnTo>
                  <a:pt x="1837" y="1041400"/>
                </a:lnTo>
                <a:lnTo>
                  <a:pt x="0" y="1092200"/>
                </a:lnTo>
                <a:lnTo>
                  <a:pt x="1987" y="1143000"/>
                </a:lnTo>
                <a:lnTo>
                  <a:pt x="7800" y="1193800"/>
                </a:lnTo>
                <a:lnTo>
                  <a:pt x="17441" y="1244600"/>
                </a:lnTo>
                <a:lnTo>
                  <a:pt x="30912" y="1282700"/>
                </a:lnTo>
                <a:lnTo>
                  <a:pt x="48214" y="1320800"/>
                </a:lnTo>
                <a:lnTo>
                  <a:pt x="69347" y="1358900"/>
                </a:lnTo>
                <a:lnTo>
                  <a:pt x="97890" y="1397000"/>
                </a:lnTo>
                <a:lnTo>
                  <a:pt x="130557" y="1435100"/>
                </a:lnTo>
                <a:lnTo>
                  <a:pt x="167344" y="1460500"/>
                </a:lnTo>
                <a:lnTo>
                  <a:pt x="208248" y="1485900"/>
                </a:lnTo>
                <a:lnTo>
                  <a:pt x="253265" y="1498600"/>
                </a:lnTo>
                <a:lnTo>
                  <a:pt x="302392" y="1511300"/>
                </a:lnTo>
                <a:lnTo>
                  <a:pt x="440140" y="1511300"/>
                </a:lnTo>
                <a:lnTo>
                  <a:pt x="482685" y="1498600"/>
                </a:lnTo>
                <a:lnTo>
                  <a:pt x="523552" y="1485900"/>
                </a:lnTo>
                <a:lnTo>
                  <a:pt x="562742" y="1460500"/>
                </a:lnTo>
                <a:lnTo>
                  <a:pt x="603275" y="1422400"/>
                </a:lnTo>
                <a:lnTo>
                  <a:pt x="637748" y="1397000"/>
                </a:lnTo>
                <a:lnTo>
                  <a:pt x="666152" y="1346200"/>
                </a:lnTo>
                <a:lnTo>
                  <a:pt x="688482" y="1308100"/>
                </a:lnTo>
                <a:lnTo>
                  <a:pt x="704730" y="1257300"/>
                </a:lnTo>
                <a:lnTo>
                  <a:pt x="714888" y="1206500"/>
                </a:lnTo>
                <a:lnTo>
                  <a:pt x="719673" y="1155700"/>
                </a:lnTo>
                <a:lnTo>
                  <a:pt x="720302" y="1117600"/>
                </a:lnTo>
                <a:lnTo>
                  <a:pt x="716764" y="1066800"/>
                </a:lnTo>
                <a:lnTo>
                  <a:pt x="709046" y="1028700"/>
                </a:lnTo>
                <a:lnTo>
                  <a:pt x="699853" y="1003300"/>
                </a:lnTo>
                <a:lnTo>
                  <a:pt x="688266" y="977900"/>
                </a:lnTo>
                <a:lnTo>
                  <a:pt x="674274" y="939800"/>
                </a:lnTo>
                <a:lnTo>
                  <a:pt x="657865" y="914400"/>
                </a:lnTo>
                <a:lnTo>
                  <a:pt x="641506" y="876300"/>
                </a:lnTo>
                <a:lnTo>
                  <a:pt x="628433" y="850900"/>
                </a:lnTo>
                <a:lnTo>
                  <a:pt x="618646" y="825500"/>
                </a:lnTo>
                <a:lnTo>
                  <a:pt x="612145" y="812800"/>
                </a:lnTo>
                <a:lnTo>
                  <a:pt x="606522" y="774700"/>
                </a:lnTo>
                <a:lnTo>
                  <a:pt x="603922" y="749300"/>
                </a:lnTo>
                <a:lnTo>
                  <a:pt x="604323" y="711200"/>
                </a:lnTo>
                <a:lnTo>
                  <a:pt x="607700" y="673100"/>
                </a:lnTo>
                <a:lnTo>
                  <a:pt x="615661" y="635000"/>
                </a:lnTo>
                <a:lnTo>
                  <a:pt x="628873" y="596900"/>
                </a:lnTo>
                <a:lnTo>
                  <a:pt x="647337" y="558800"/>
                </a:lnTo>
                <a:lnTo>
                  <a:pt x="671054" y="520700"/>
                </a:lnTo>
                <a:lnTo>
                  <a:pt x="700022" y="495300"/>
                </a:lnTo>
                <a:lnTo>
                  <a:pt x="734243" y="457200"/>
                </a:lnTo>
                <a:lnTo>
                  <a:pt x="773716" y="419100"/>
                </a:lnTo>
                <a:lnTo>
                  <a:pt x="818441" y="393700"/>
                </a:lnTo>
                <a:lnTo>
                  <a:pt x="868418" y="368300"/>
                </a:lnTo>
                <a:lnTo>
                  <a:pt x="923647" y="330200"/>
                </a:lnTo>
                <a:lnTo>
                  <a:pt x="984128" y="304800"/>
                </a:lnTo>
                <a:lnTo>
                  <a:pt x="1077086" y="279400"/>
                </a:lnTo>
                <a:lnTo>
                  <a:pt x="1124016" y="254000"/>
                </a:lnTo>
                <a:lnTo>
                  <a:pt x="1171249" y="241300"/>
                </a:lnTo>
                <a:lnTo>
                  <a:pt x="1218782" y="241300"/>
                </a:lnTo>
                <a:lnTo>
                  <a:pt x="1314753" y="215900"/>
                </a:lnTo>
                <a:lnTo>
                  <a:pt x="1363191" y="215900"/>
                </a:lnTo>
                <a:lnTo>
                  <a:pt x="1411930" y="203200"/>
                </a:lnTo>
                <a:lnTo>
                  <a:pt x="2375472" y="203200"/>
                </a:lnTo>
                <a:lnTo>
                  <a:pt x="2353595" y="190500"/>
                </a:lnTo>
                <a:lnTo>
                  <a:pt x="2308761" y="177800"/>
                </a:lnTo>
                <a:lnTo>
                  <a:pt x="2262848" y="152400"/>
                </a:lnTo>
                <a:lnTo>
                  <a:pt x="2215856" y="139700"/>
                </a:lnTo>
                <a:lnTo>
                  <a:pt x="2167785" y="114300"/>
                </a:lnTo>
                <a:lnTo>
                  <a:pt x="2017096" y="76200"/>
                </a:lnTo>
                <a:lnTo>
                  <a:pt x="1801060" y="25400"/>
                </a:lnTo>
                <a:close/>
              </a:path>
              <a:path w="3085465" h="5588635">
                <a:moveTo>
                  <a:pt x="1691327" y="12700"/>
                </a:moveTo>
                <a:lnTo>
                  <a:pt x="1234351" y="12700"/>
                </a:lnTo>
                <a:lnTo>
                  <a:pt x="1185824" y="25400"/>
                </a:lnTo>
                <a:lnTo>
                  <a:pt x="1744350" y="25400"/>
                </a:lnTo>
                <a:lnTo>
                  <a:pt x="1691327" y="12700"/>
                </a:lnTo>
                <a:close/>
              </a:path>
              <a:path w="3085465" h="5588635">
                <a:moveTo>
                  <a:pt x="1586629" y="0"/>
                </a:moveTo>
                <a:lnTo>
                  <a:pt x="1332754" y="0"/>
                </a:lnTo>
                <a:lnTo>
                  <a:pt x="1283328" y="12700"/>
                </a:lnTo>
                <a:lnTo>
                  <a:pt x="1638753" y="12700"/>
                </a:lnTo>
                <a:lnTo>
                  <a:pt x="1586629" y="0"/>
                </a:lnTo>
                <a:close/>
              </a:path>
              <a:path w="3085465" h="5588635">
                <a:moveTo>
                  <a:pt x="905856" y="4752278"/>
                </a:moveTo>
                <a:lnTo>
                  <a:pt x="851689" y="4752804"/>
                </a:lnTo>
                <a:lnTo>
                  <a:pt x="800424" y="4758875"/>
                </a:lnTo>
                <a:lnTo>
                  <a:pt x="752064" y="4770496"/>
                </a:lnTo>
                <a:lnTo>
                  <a:pt x="706615" y="4787671"/>
                </a:lnTo>
                <a:lnTo>
                  <a:pt x="664080" y="4810404"/>
                </a:lnTo>
                <a:lnTo>
                  <a:pt x="624464" y="4838699"/>
                </a:lnTo>
                <a:lnTo>
                  <a:pt x="590026" y="4875266"/>
                </a:lnTo>
                <a:lnTo>
                  <a:pt x="560494" y="4915370"/>
                </a:lnTo>
                <a:lnTo>
                  <a:pt x="535866" y="4959016"/>
                </a:lnTo>
                <a:lnTo>
                  <a:pt x="516138" y="5006208"/>
                </a:lnTo>
                <a:lnTo>
                  <a:pt x="501307" y="5056948"/>
                </a:lnTo>
                <a:lnTo>
                  <a:pt x="491368" y="5111242"/>
                </a:lnTo>
                <a:lnTo>
                  <a:pt x="486711" y="5166264"/>
                </a:lnTo>
                <a:lnTo>
                  <a:pt x="487723" y="5219142"/>
                </a:lnTo>
                <a:lnTo>
                  <a:pt x="494401" y="5269876"/>
                </a:lnTo>
                <a:lnTo>
                  <a:pt x="506740" y="5318466"/>
                </a:lnTo>
                <a:lnTo>
                  <a:pt x="524738" y="5364914"/>
                </a:lnTo>
                <a:lnTo>
                  <a:pt x="548391" y="5409222"/>
                </a:lnTo>
                <a:lnTo>
                  <a:pt x="578950" y="5448848"/>
                </a:lnTo>
                <a:lnTo>
                  <a:pt x="613802" y="5483580"/>
                </a:lnTo>
                <a:lnTo>
                  <a:pt x="652951" y="5513417"/>
                </a:lnTo>
                <a:lnTo>
                  <a:pt x="696399" y="5538359"/>
                </a:lnTo>
                <a:lnTo>
                  <a:pt x="744147" y="5558405"/>
                </a:lnTo>
                <a:lnTo>
                  <a:pt x="796199" y="5573555"/>
                </a:lnTo>
                <a:lnTo>
                  <a:pt x="852556" y="5583808"/>
                </a:lnTo>
                <a:lnTo>
                  <a:pt x="905788" y="5588172"/>
                </a:lnTo>
                <a:lnTo>
                  <a:pt x="956739" y="5586763"/>
                </a:lnTo>
                <a:lnTo>
                  <a:pt x="1005412" y="5579582"/>
                </a:lnTo>
                <a:lnTo>
                  <a:pt x="1051812" y="5566628"/>
                </a:lnTo>
                <a:lnTo>
                  <a:pt x="1095945" y="5547901"/>
                </a:lnTo>
                <a:lnTo>
                  <a:pt x="1137813" y="5523402"/>
                </a:lnTo>
                <a:lnTo>
                  <a:pt x="1177422" y="5493131"/>
                </a:lnTo>
                <a:lnTo>
                  <a:pt x="1214083" y="5456874"/>
                </a:lnTo>
                <a:lnTo>
                  <a:pt x="1245447" y="5417015"/>
                </a:lnTo>
                <a:lnTo>
                  <a:pt x="1271514" y="5373552"/>
                </a:lnTo>
                <a:lnTo>
                  <a:pt x="1292277" y="5326486"/>
                </a:lnTo>
                <a:lnTo>
                  <a:pt x="1307736" y="5275816"/>
                </a:lnTo>
                <a:lnTo>
                  <a:pt x="1317884" y="5221541"/>
                </a:lnTo>
                <a:lnTo>
                  <a:pt x="1322287" y="5166491"/>
                </a:lnTo>
                <a:lnTo>
                  <a:pt x="1320636" y="5113542"/>
                </a:lnTo>
                <a:lnTo>
                  <a:pt x="1312931" y="5062688"/>
                </a:lnTo>
                <a:lnTo>
                  <a:pt x="1299173" y="5013924"/>
                </a:lnTo>
                <a:lnTo>
                  <a:pt x="1279361" y="4967246"/>
                </a:lnTo>
                <a:lnTo>
                  <a:pt x="1253495" y="4922646"/>
                </a:lnTo>
                <a:lnTo>
                  <a:pt x="1222977" y="4884982"/>
                </a:lnTo>
                <a:lnTo>
                  <a:pt x="1188791" y="4851998"/>
                </a:lnTo>
                <a:lnTo>
                  <a:pt x="1150939" y="4823695"/>
                </a:lnTo>
                <a:lnTo>
                  <a:pt x="1109423" y="4800073"/>
                </a:lnTo>
                <a:lnTo>
                  <a:pt x="1064247" y="4781132"/>
                </a:lnTo>
                <a:lnTo>
                  <a:pt x="1015412" y="4766872"/>
                </a:lnTo>
                <a:lnTo>
                  <a:pt x="962919" y="4757293"/>
                </a:lnTo>
                <a:lnTo>
                  <a:pt x="905856" y="4752278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6403" y="2692907"/>
            <a:ext cx="7682483" cy="2435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9376" y="2692907"/>
            <a:ext cx="1801368" cy="2435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767328"/>
            <a:ext cx="9144000" cy="2435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8411" y="3767328"/>
            <a:ext cx="1275588" cy="2435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4020" y="1513332"/>
            <a:ext cx="5833872" cy="2435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76173" y="1818894"/>
            <a:ext cx="7990205" cy="360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25"/>
              </a:lnSpc>
            </a:pPr>
            <a:r>
              <a:rPr sz="8800" spc="-60" dirty="0">
                <a:latin typeface="Rockwell Condensed"/>
                <a:cs typeface="Rockwell Condensed"/>
              </a:rPr>
              <a:t>BAGAIMANA</a:t>
            </a:r>
            <a:endParaRPr sz="8800">
              <a:latin typeface="Rockwell Condensed"/>
              <a:cs typeface="Rockwell Condensed"/>
            </a:endParaRPr>
          </a:p>
          <a:p>
            <a:pPr marL="4445" algn="ctr">
              <a:lnSpc>
                <a:spcPts val="8875"/>
              </a:lnSpc>
            </a:pPr>
            <a:r>
              <a:rPr sz="8800" spc="-225" dirty="0">
                <a:solidFill>
                  <a:srgbClr val="FFFFFF"/>
                </a:solidFill>
                <a:latin typeface="Rockwell Condensed"/>
                <a:cs typeface="Rockwell Condensed"/>
              </a:rPr>
              <a:t>SUPAYA</a:t>
            </a:r>
            <a:r>
              <a:rPr sz="8800" spc="-75" dirty="0">
                <a:solidFill>
                  <a:srgbClr val="FFFFFF"/>
                </a:solidFill>
                <a:latin typeface="Rockwell Condensed"/>
                <a:cs typeface="Rockwell Condensed"/>
              </a:rPr>
              <a:t> </a:t>
            </a:r>
            <a:r>
              <a:rPr sz="8800" spc="-5" dirty="0">
                <a:solidFill>
                  <a:srgbClr val="FFFFFF"/>
                </a:solidFill>
                <a:latin typeface="Rockwell Condensed"/>
                <a:cs typeface="Rockwell Condensed"/>
              </a:rPr>
              <a:t>IMPIAN</a:t>
            </a:r>
            <a:endParaRPr sz="8800">
              <a:latin typeface="Rockwell Condensed"/>
              <a:cs typeface="Rockwell Condensed"/>
            </a:endParaRPr>
          </a:p>
          <a:p>
            <a:pPr algn="ctr">
              <a:lnSpc>
                <a:spcPts val="9510"/>
              </a:lnSpc>
            </a:pPr>
            <a:r>
              <a:rPr sz="8800" spc="-30" dirty="0">
                <a:solidFill>
                  <a:srgbClr val="FFFFFF"/>
                </a:solidFill>
                <a:latin typeface="Rockwell Condensed"/>
                <a:cs typeface="Rockwell Condensed"/>
              </a:rPr>
              <a:t>MENJADI</a:t>
            </a:r>
            <a:r>
              <a:rPr sz="8800" spc="-100" dirty="0">
                <a:solidFill>
                  <a:srgbClr val="FFFFFF"/>
                </a:solidFill>
                <a:latin typeface="Rockwell Condensed"/>
                <a:cs typeface="Rockwell Condensed"/>
              </a:rPr>
              <a:t> </a:t>
            </a:r>
            <a:r>
              <a:rPr sz="8800" spc="-110" dirty="0">
                <a:solidFill>
                  <a:srgbClr val="FFFFFF"/>
                </a:solidFill>
                <a:latin typeface="Rockwell Condensed"/>
                <a:cs typeface="Rockwell Condensed"/>
              </a:rPr>
              <a:t>KENYATAAN</a:t>
            </a:r>
            <a:endParaRPr sz="8800">
              <a:latin typeface="Rockwell Condensed"/>
              <a:cs typeface="Rockwell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6615" y="2680714"/>
            <a:ext cx="8340852" cy="4177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36108" y="1626106"/>
            <a:ext cx="3707891" cy="5231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0571" y="1543810"/>
            <a:ext cx="3043428" cy="5314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8719" y="3540773"/>
            <a:ext cx="6035484" cy="265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682"/>
            <a:ext cx="1418590" cy="3770629"/>
          </a:xfrm>
          <a:custGeom>
            <a:avLst/>
            <a:gdLst/>
            <a:ahLst/>
            <a:cxnLst/>
            <a:rect l="l" t="t" r="r" b="b"/>
            <a:pathLst>
              <a:path w="1418590" h="3770629">
                <a:moveTo>
                  <a:pt x="0" y="3770249"/>
                </a:moveTo>
                <a:lnTo>
                  <a:pt x="1418399" y="3770249"/>
                </a:lnTo>
                <a:lnTo>
                  <a:pt x="1418399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693801"/>
            <a:ext cx="1210945" cy="2271395"/>
          </a:xfrm>
          <a:custGeom>
            <a:avLst/>
            <a:gdLst/>
            <a:ahLst/>
            <a:cxnLst/>
            <a:rect l="l" t="t" r="r" b="b"/>
            <a:pathLst>
              <a:path w="1210945" h="2271395">
                <a:moveTo>
                  <a:pt x="517575" y="2013077"/>
                </a:moveTo>
                <a:lnTo>
                  <a:pt x="0" y="2013077"/>
                </a:lnTo>
                <a:lnTo>
                  <a:pt x="0" y="2271014"/>
                </a:lnTo>
                <a:lnTo>
                  <a:pt x="517575" y="2271014"/>
                </a:lnTo>
                <a:lnTo>
                  <a:pt x="517575" y="2013077"/>
                </a:lnTo>
                <a:close/>
              </a:path>
              <a:path w="1210945" h="2271395">
                <a:moveTo>
                  <a:pt x="393065" y="410590"/>
                </a:moveTo>
                <a:lnTo>
                  <a:pt x="114386" y="410590"/>
                </a:lnTo>
                <a:lnTo>
                  <a:pt x="114386" y="2013077"/>
                </a:lnTo>
                <a:lnTo>
                  <a:pt x="393065" y="2013077"/>
                </a:lnTo>
                <a:lnTo>
                  <a:pt x="393065" y="410590"/>
                </a:lnTo>
                <a:close/>
              </a:path>
              <a:path w="1210945" h="2271395">
                <a:moveTo>
                  <a:pt x="393065" y="0"/>
                </a:moveTo>
                <a:lnTo>
                  <a:pt x="265582" y="0"/>
                </a:lnTo>
                <a:lnTo>
                  <a:pt x="235453" y="36474"/>
                </a:lnTo>
                <a:lnTo>
                  <a:pt x="201814" y="70461"/>
                </a:lnTo>
                <a:lnTo>
                  <a:pt x="164666" y="101960"/>
                </a:lnTo>
                <a:lnTo>
                  <a:pt x="124007" y="130970"/>
                </a:lnTo>
                <a:lnTo>
                  <a:pt x="79839" y="157492"/>
                </a:lnTo>
                <a:lnTo>
                  <a:pt x="32162" y="181527"/>
                </a:lnTo>
                <a:lnTo>
                  <a:pt x="0" y="195065"/>
                </a:lnTo>
                <a:lnTo>
                  <a:pt x="0" y="469073"/>
                </a:lnTo>
                <a:lnTo>
                  <a:pt x="15440" y="464794"/>
                </a:lnTo>
                <a:lnTo>
                  <a:pt x="49164" y="450992"/>
                </a:lnTo>
                <a:lnTo>
                  <a:pt x="82145" y="432929"/>
                </a:lnTo>
                <a:lnTo>
                  <a:pt x="114386" y="410590"/>
                </a:lnTo>
                <a:lnTo>
                  <a:pt x="393065" y="410590"/>
                </a:lnTo>
                <a:lnTo>
                  <a:pt x="393065" y="0"/>
                </a:lnTo>
                <a:close/>
              </a:path>
              <a:path w="1210945" h="2271395">
                <a:moveTo>
                  <a:pt x="1210513" y="1903349"/>
                </a:moveTo>
                <a:lnTo>
                  <a:pt x="905154" y="1903349"/>
                </a:lnTo>
                <a:lnTo>
                  <a:pt x="905154" y="2271014"/>
                </a:lnTo>
                <a:lnTo>
                  <a:pt x="1210513" y="2271014"/>
                </a:lnTo>
                <a:lnTo>
                  <a:pt x="1210513" y="19033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6547" y="1850135"/>
            <a:ext cx="6559296" cy="2810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3179" y="1816607"/>
            <a:ext cx="1839468" cy="23591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28825" y="2461260"/>
            <a:ext cx="5050155" cy="1221105"/>
          </a:xfrm>
          <a:custGeom>
            <a:avLst/>
            <a:gdLst/>
            <a:ahLst/>
            <a:cxnLst/>
            <a:rect l="l" t="t" r="r" b="b"/>
            <a:pathLst>
              <a:path w="5050155" h="1221104">
                <a:moveTo>
                  <a:pt x="171651" y="560959"/>
                </a:moveTo>
                <a:lnTo>
                  <a:pt x="65531" y="560959"/>
                </a:lnTo>
                <a:lnTo>
                  <a:pt x="119633" y="1125727"/>
                </a:lnTo>
                <a:lnTo>
                  <a:pt x="62864" y="1131189"/>
                </a:lnTo>
                <a:lnTo>
                  <a:pt x="71500" y="1221104"/>
                </a:lnTo>
                <a:lnTo>
                  <a:pt x="290322" y="1200022"/>
                </a:lnTo>
                <a:lnTo>
                  <a:pt x="282210" y="1115567"/>
                </a:lnTo>
                <a:lnTo>
                  <a:pt x="224917" y="1115567"/>
                </a:lnTo>
                <a:lnTo>
                  <a:pt x="171651" y="560959"/>
                </a:lnTo>
                <a:close/>
              </a:path>
              <a:path w="5050155" h="1221104">
                <a:moveTo>
                  <a:pt x="412397" y="535813"/>
                </a:moveTo>
                <a:lnTo>
                  <a:pt x="327025" y="535813"/>
                </a:lnTo>
                <a:lnTo>
                  <a:pt x="381254" y="1100581"/>
                </a:lnTo>
                <a:lnTo>
                  <a:pt x="325374" y="1105915"/>
                </a:lnTo>
                <a:lnTo>
                  <a:pt x="334010" y="1195832"/>
                </a:lnTo>
                <a:lnTo>
                  <a:pt x="535558" y="1176527"/>
                </a:lnTo>
                <a:lnTo>
                  <a:pt x="527435" y="1091945"/>
                </a:lnTo>
                <a:lnTo>
                  <a:pt x="471169" y="1091945"/>
                </a:lnTo>
                <a:lnTo>
                  <a:pt x="434848" y="713486"/>
                </a:lnTo>
                <a:lnTo>
                  <a:pt x="412397" y="535813"/>
                </a:lnTo>
                <a:close/>
              </a:path>
              <a:path w="5050155" h="1221104">
                <a:moveTo>
                  <a:pt x="507543" y="513461"/>
                </a:moveTo>
                <a:lnTo>
                  <a:pt x="419607" y="513461"/>
                </a:lnTo>
                <a:lnTo>
                  <a:pt x="484758" y="795527"/>
                </a:lnTo>
                <a:lnTo>
                  <a:pt x="590169" y="1171320"/>
                </a:lnTo>
                <a:lnTo>
                  <a:pt x="621792" y="1168272"/>
                </a:lnTo>
                <a:lnTo>
                  <a:pt x="648097" y="810387"/>
                </a:lnTo>
                <a:lnTo>
                  <a:pt x="574039" y="810387"/>
                </a:lnTo>
                <a:lnTo>
                  <a:pt x="547751" y="672718"/>
                </a:lnTo>
                <a:lnTo>
                  <a:pt x="542418" y="646336"/>
                </a:lnTo>
                <a:lnTo>
                  <a:pt x="537289" y="622823"/>
                </a:lnTo>
                <a:lnTo>
                  <a:pt x="532374" y="602192"/>
                </a:lnTo>
                <a:lnTo>
                  <a:pt x="527685" y="584453"/>
                </a:lnTo>
                <a:lnTo>
                  <a:pt x="507543" y="513461"/>
                </a:lnTo>
                <a:close/>
              </a:path>
              <a:path w="5050155" h="1221104">
                <a:moveTo>
                  <a:pt x="812422" y="489330"/>
                </a:moveTo>
                <a:lnTo>
                  <a:pt x="671576" y="489330"/>
                </a:lnTo>
                <a:lnTo>
                  <a:pt x="683018" y="690879"/>
                </a:lnTo>
                <a:lnTo>
                  <a:pt x="719201" y="1068197"/>
                </a:lnTo>
                <a:lnTo>
                  <a:pt x="663320" y="1073530"/>
                </a:lnTo>
                <a:lnTo>
                  <a:pt x="671957" y="1163446"/>
                </a:lnTo>
                <a:lnTo>
                  <a:pt x="890905" y="1142491"/>
                </a:lnTo>
                <a:lnTo>
                  <a:pt x="882793" y="1058037"/>
                </a:lnTo>
                <a:lnTo>
                  <a:pt x="825373" y="1058037"/>
                </a:lnTo>
                <a:lnTo>
                  <a:pt x="771270" y="493267"/>
                </a:lnTo>
                <a:lnTo>
                  <a:pt x="812422" y="489330"/>
                </a:lnTo>
                <a:close/>
              </a:path>
              <a:path w="5050155" h="1221104">
                <a:moveTo>
                  <a:pt x="1040838" y="477519"/>
                </a:moveTo>
                <a:lnTo>
                  <a:pt x="934593" y="477519"/>
                </a:lnTo>
                <a:lnTo>
                  <a:pt x="988822" y="1042288"/>
                </a:lnTo>
                <a:lnTo>
                  <a:pt x="927988" y="1048130"/>
                </a:lnTo>
                <a:lnTo>
                  <a:pt x="936625" y="1138047"/>
                </a:lnTo>
                <a:lnTo>
                  <a:pt x="1164463" y="1116202"/>
                </a:lnTo>
                <a:lnTo>
                  <a:pt x="1156400" y="1032255"/>
                </a:lnTo>
                <a:lnTo>
                  <a:pt x="1094105" y="1032255"/>
                </a:lnTo>
                <a:lnTo>
                  <a:pt x="1075182" y="835532"/>
                </a:lnTo>
                <a:lnTo>
                  <a:pt x="1130970" y="826385"/>
                </a:lnTo>
                <a:lnTo>
                  <a:pt x="1177353" y="810545"/>
                </a:lnTo>
                <a:lnTo>
                  <a:pt x="1214306" y="787991"/>
                </a:lnTo>
                <a:lnTo>
                  <a:pt x="1241805" y="758698"/>
                </a:lnTo>
                <a:lnTo>
                  <a:pt x="1248999" y="745616"/>
                </a:lnTo>
                <a:lnTo>
                  <a:pt x="1066545" y="745616"/>
                </a:lnTo>
                <a:lnTo>
                  <a:pt x="1040838" y="477519"/>
                </a:lnTo>
                <a:close/>
              </a:path>
              <a:path w="5050155" h="1221104">
                <a:moveTo>
                  <a:pt x="281686" y="1110106"/>
                </a:moveTo>
                <a:lnTo>
                  <a:pt x="224917" y="1115567"/>
                </a:lnTo>
                <a:lnTo>
                  <a:pt x="282210" y="1115567"/>
                </a:lnTo>
                <a:lnTo>
                  <a:pt x="281686" y="1110106"/>
                </a:lnTo>
                <a:close/>
              </a:path>
              <a:path w="5050155" h="1221104">
                <a:moveTo>
                  <a:pt x="526923" y="1086612"/>
                </a:moveTo>
                <a:lnTo>
                  <a:pt x="471169" y="1091945"/>
                </a:lnTo>
                <a:lnTo>
                  <a:pt x="527435" y="1091945"/>
                </a:lnTo>
                <a:lnTo>
                  <a:pt x="526923" y="1086612"/>
                </a:lnTo>
                <a:close/>
              </a:path>
              <a:path w="5050155" h="1221104">
                <a:moveTo>
                  <a:pt x="882269" y="1052576"/>
                </a:moveTo>
                <a:lnTo>
                  <a:pt x="825373" y="1058037"/>
                </a:lnTo>
                <a:lnTo>
                  <a:pt x="882793" y="1058037"/>
                </a:lnTo>
                <a:lnTo>
                  <a:pt x="882269" y="1052576"/>
                </a:lnTo>
                <a:close/>
              </a:path>
              <a:path w="5050155" h="1221104">
                <a:moveTo>
                  <a:pt x="1155827" y="1026287"/>
                </a:moveTo>
                <a:lnTo>
                  <a:pt x="1094105" y="1032255"/>
                </a:lnTo>
                <a:lnTo>
                  <a:pt x="1156400" y="1032255"/>
                </a:lnTo>
                <a:lnTo>
                  <a:pt x="1155827" y="1026287"/>
                </a:lnTo>
                <a:close/>
              </a:path>
              <a:path w="5050155" h="1221104">
                <a:moveTo>
                  <a:pt x="818388" y="398017"/>
                </a:moveTo>
                <a:lnTo>
                  <a:pt x="595757" y="419353"/>
                </a:lnTo>
                <a:lnTo>
                  <a:pt x="586105" y="563372"/>
                </a:lnTo>
                <a:lnTo>
                  <a:pt x="582930" y="619299"/>
                </a:lnTo>
                <a:lnTo>
                  <a:pt x="580392" y="690879"/>
                </a:lnTo>
                <a:lnTo>
                  <a:pt x="576961" y="810005"/>
                </a:lnTo>
                <a:lnTo>
                  <a:pt x="574039" y="810387"/>
                </a:lnTo>
                <a:lnTo>
                  <a:pt x="648097" y="810387"/>
                </a:lnTo>
                <a:lnTo>
                  <a:pt x="652652" y="748411"/>
                </a:lnTo>
                <a:lnTo>
                  <a:pt x="661797" y="490347"/>
                </a:lnTo>
                <a:lnTo>
                  <a:pt x="671576" y="489330"/>
                </a:lnTo>
                <a:lnTo>
                  <a:pt x="812422" y="489330"/>
                </a:lnTo>
                <a:lnTo>
                  <a:pt x="827024" y="487934"/>
                </a:lnTo>
                <a:lnTo>
                  <a:pt x="818388" y="398017"/>
                </a:lnTo>
                <a:close/>
              </a:path>
              <a:path w="5050155" h="1221104">
                <a:moveTo>
                  <a:pt x="1240570" y="466800"/>
                </a:moveTo>
                <a:lnTo>
                  <a:pt x="1066478" y="466800"/>
                </a:lnTo>
                <a:lnTo>
                  <a:pt x="1089914" y="470090"/>
                </a:lnTo>
                <a:lnTo>
                  <a:pt x="1110206" y="477381"/>
                </a:lnTo>
                <a:lnTo>
                  <a:pt x="1141543" y="505434"/>
                </a:lnTo>
                <a:lnTo>
                  <a:pt x="1161061" y="559294"/>
                </a:lnTo>
                <a:lnTo>
                  <a:pt x="1168225" y="625871"/>
                </a:lnTo>
                <a:lnTo>
                  <a:pt x="1167693" y="651508"/>
                </a:lnTo>
                <a:lnTo>
                  <a:pt x="1159510" y="690879"/>
                </a:lnTo>
                <a:lnTo>
                  <a:pt x="1134881" y="726098"/>
                </a:lnTo>
                <a:lnTo>
                  <a:pt x="1098819" y="740584"/>
                </a:lnTo>
                <a:lnTo>
                  <a:pt x="1066545" y="745616"/>
                </a:lnTo>
                <a:lnTo>
                  <a:pt x="1248999" y="745616"/>
                </a:lnTo>
                <a:lnTo>
                  <a:pt x="1261147" y="723526"/>
                </a:lnTo>
                <a:lnTo>
                  <a:pt x="1273476" y="683164"/>
                </a:lnTo>
                <a:lnTo>
                  <a:pt x="1278828" y="637611"/>
                </a:lnTo>
                <a:lnTo>
                  <a:pt x="1277239" y="586866"/>
                </a:lnTo>
                <a:lnTo>
                  <a:pt x="1268880" y="536025"/>
                </a:lnTo>
                <a:lnTo>
                  <a:pt x="1254283" y="491696"/>
                </a:lnTo>
                <a:lnTo>
                  <a:pt x="1240570" y="466800"/>
                </a:lnTo>
                <a:close/>
              </a:path>
              <a:path w="5050155" h="1221104">
                <a:moveTo>
                  <a:pt x="218948" y="455549"/>
                </a:moveTo>
                <a:lnTo>
                  <a:pt x="0" y="476503"/>
                </a:lnTo>
                <a:lnTo>
                  <a:pt x="8636" y="566419"/>
                </a:lnTo>
                <a:lnTo>
                  <a:pt x="65531" y="560959"/>
                </a:lnTo>
                <a:lnTo>
                  <a:pt x="171651" y="560959"/>
                </a:lnTo>
                <a:lnTo>
                  <a:pt x="170687" y="550926"/>
                </a:lnTo>
                <a:lnTo>
                  <a:pt x="227583" y="545464"/>
                </a:lnTo>
                <a:lnTo>
                  <a:pt x="218948" y="455549"/>
                </a:lnTo>
                <a:close/>
              </a:path>
              <a:path w="5050155" h="1221104">
                <a:moveTo>
                  <a:pt x="483869" y="430022"/>
                </a:moveTo>
                <a:lnTo>
                  <a:pt x="262636" y="451357"/>
                </a:lnTo>
                <a:lnTo>
                  <a:pt x="271272" y="541274"/>
                </a:lnTo>
                <a:lnTo>
                  <a:pt x="327025" y="535813"/>
                </a:lnTo>
                <a:lnTo>
                  <a:pt x="412397" y="535813"/>
                </a:lnTo>
                <a:lnTo>
                  <a:pt x="409701" y="514476"/>
                </a:lnTo>
                <a:lnTo>
                  <a:pt x="419607" y="513461"/>
                </a:lnTo>
                <a:lnTo>
                  <a:pt x="507543" y="513461"/>
                </a:lnTo>
                <a:lnTo>
                  <a:pt x="483869" y="430022"/>
                </a:lnTo>
                <a:close/>
              </a:path>
              <a:path w="5050155" h="1221104">
                <a:moveTo>
                  <a:pt x="1095466" y="375273"/>
                </a:moveTo>
                <a:lnTo>
                  <a:pt x="1049527" y="375792"/>
                </a:lnTo>
                <a:lnTo>
                  <a:pt x="865251" y="393445"/>
                </a:lnTo>
                <a:lnTo>
                  <a:pt x="873887" y="483362"/>
                </a:lnTo>
                <a:lnTo>
                  <a:pt x="934593" y="477519"/>
                </a:lnTo>
                <a:lnTo>
                  <a:pt x="1040838" y="477519"/>
                </a:lnTo>
                <a:lnTo>
                  <a:pt x="1039876" y="467487"/>
                </a:lnTo>
                <a:lnTo>
                  <a:pt x="1066478" y="466800"/>
                </a:lnTo>
                <a:lnTo>
                  <a:pt x="1240570" y="466800"/>
                </a:lnTo>
                <a:lnTo>
                  <a:pt x="1233447" y="453868"/>
                </a:lnTo>
                <a:lnTo>
                  <a:pt x="1206373" y="422528"/>
                </a:lnTo>
                <a:lnTo>
                  <a:pt x="1173864" y="398617"/>
                </a:lnTo>
                <a:lnTo>
                  <a:pt x="1136903" y="382873"/>
                </a:lnTo>
                <a:lnTo>
                  <a:pt x="1095466" y="375273"/>
                </a:lnTo>
                <a:close/>
              </a:path>
              <a:path w="5050155" h="1221104">
                <a:moveTo>
                  <a:pt x="1456637" y="437641"/>
                </a:moveTo>
                <a:lnTo>
                  <a:pt x="1350390" y="437641"/>
                </a:lnTo>
                <a:lnTo>
                  <a:pt x="1404620" y="1002411"/>
                </a:lnTo>
                <a:lnTo>
                  <a:pt x="1347851" y="1007872"/>
                </a:lnTo>
                <a:lnTo>
                  <a:pt x="1356360" y="1097788"/>
                </a:lnTo>
                <a:lnTo>
                  <a:pt x="1575308" y="1076832"/>
                </a:lnTo>
                <a:lnTo>
                  <a:pt x="1567184" y="992251"/>
                </a:lnTo>
                <a:lnTo>
                  <a:pt x="1509902" y="992251"/>
                </a:lnTo>
                <a:lnTo>
                  <a:pt x="1456637" y="437641"/>
                </a:lnTo>
                <a:close/>
              </a:path>
              <a:path w="5050155" h="1221104">
                <a:moveTo>
                  <a:pt x="1566672" y="986916"/>
                </a:moveTo>
                <a:lnTo>
                  <a:pt x="1509902" y="992251"/>
                </a:lnTo>
                <a:lnTo>
                  <a:pt x="1567184" y="992251"/>
                </a:lnTo>
                <a:lnTo>
                  <a:pt x="1566672" y="986916"/>
                </a:lnTo>
                <a:close/>
              </a:path>
              <a:path w="5050155" h="1221104">
                <a:moveTo>
                  <a:pt x="1503807" y="332231"/>
                </a:moveTo>
                <a:lnTo>
                  <a:pt x="1284986" y="353187"/>
                </a:lnTo>
                <a:lnTo>
                  <a:pt x="1293622" y="443102"/>
                </a:lnTo>
                <a:lnTo>
                  <a:pt x="1350390" y="437641"/>
                </a:lnTo>
                <a:lnTo>
                  <a:pt x="1456637" y="437641"/>
                </a:lnTo>
                <a:lnTo>
                  <a:pt x="1455674" y="427609"/>
                </a:lnTo>
                <a:lnTo>
                  <a:pt x="1512442" y="422148"/>
                </a:lnTo>
                <a:lnTo>
                  <a:pt x="1503807" y="332231"/>
                </a:lnTo>
                <a:close/>
              </a:path>
              <a:path w="5050155" h="1221104">
                <a:moveTo>
                  <a:pt x="1757159" y="406145"/>
                </a:moveTo>
                <a:lnTo>
                  <a:pt x="1679575" y="406145"/>
                </a:lnTo>
                <a:lnTo>
                  <a:pt x="1651762" y="978662"/>
                </a:lnTo>
                <a:lnTo>
                  <a:pt x="1605279" y="983106"/>
                </a:lnTo>
                <a:lnTo>
                  <a:pt x="1613915" y="1073023"/>
                </a:lnTo>
                <a:lnTo>
                  <a:pt x="1813052" y="1053973"/>
                </a:lnTo>
                <a:lnTo>
                  <a:pt x="1804855" y="968628"/>
                </a:lnTo>
                <a:lnTo>
                  <a:pt x="1757045" y="968628"/>
                </a:lnTo>
                <a:lnTo>
                  <a:pt x="1759077" y="797813"/>
                </a:lnTo>
                <a:lnTo>
                  <a:pt x="1847977" y="789304"/>
                </a:lnTo>
                <a:lnTo>
                  <a:pt x="1949262" y="789304"/>
                </a:lnTo>
                <a:lnTo>
                  <a:pt x="1929200" y="707263"/>
                </a:lnTo>
                <a:lnTo>
                  <a:pt x="1757045" y="707263"/>
                </a:lnTo>
                <a:lnTo>
                  <a:pt x="1757159" y="406145"/>
                </a:lnTo>
                <a:close/>
              </a:path>
              <a:path w="5050155" h="1221104">
                <a:moveTo>
                  <a:pt x="1949262" y="789304"/>
                </a:moveTo>
                <a:lnTo>
                  <a:pt x="1847977" y="789304"/>
                </a:lnTo>
                <a:lnTo>
                  <a:pt x="1882394" y="956563"/>
                </a:lnTo>
                <a:lnTo>
                  <a:pt x="1835023" y="961136"/>
                </a:lnTo>
                <a:lnTo>
                  <a:pt x="1843659" y="1051052"/>
                </a:lnTo>
                <a:lnTo>
                  <a:pt x="2042795" y="1031875"/>
                </a:lnTo>
                <a:lnTo>
                  <a:pt x="2034585" y="946403"/>
                </a:lnTo>
                <a:lnTo>
                  <a:pt x="1987677" y="946403"/>
                </a:lnTo>
                <a:lnTo>
                  <a:pt x="1949262" y="789304"/>
                </a:lnTo>
                <a:close/>
              </a:path>
              <a:path w="5050155" h="1221104">
                <a:moveTo>
                  <a:pt x="2221933" y="368300"/>
                </a:moveTo>
                <a:lnTo>
                  <a:pt x="2073655" y="368300"/>
                </a:lnTo>
                <a:lnTo>
                  <a:pt x="2127758" y="933068"/>
                </a:lnTo>
                <a:lnTo>
                  <a:pt x="2076830" y="937894"/>
                </a:lnTo>
                <a:lnTo>
                  <a:pt x="2085466" y="1027811"/>
                </a:lnTo>
                <a:lnTo>
                  <a:pt x="2276729" y="1009523"/>
                </a:lnTo>
                <a:lnTo>
                  <a:pt x="2268556" y="924432"/>
                </a:lnTo>
                <a:lnTo>
                  <a:pt x="2217674" y="924432"/>
                </a:lnTo>
                <a:lnTo>
                  <a:pt x="2193798" y="675386"/>
                </a:lnTo>
                <a:lnTo>
                  <a:pt x="2164207" y="449325"/>
                </a:lnTo>
                <a:lnTo>
                  <a:pt x="2167128" y="449072"/>
                </a:lnTo>
                <a:lnTo>
                  <a:pt x="2256270" y="449072"/>
                </a:lnTo>
                <a:lnTo>
                  <a:pt x="2221933" y="368300"/>
                </a:lnTo>
                <a:close/>
              </a:path>
              <a:path w="5050155" h="1221104">
                <a:moveTo>
                  <a:pt x="2256270" y="449072"/>
                </a:moveTo>
                <a:lnTo>
                  <a:pt x="2167128" y="449072"/>
                </a:lnTo>
                <a:lnTo>
                  <a:pt x="2224151" y="612648"/>
                </a:lnTo>
                <a:lnTo>
                  <a:pt x="2245979" y="672353"/>
                </a:lnTo>
                <a:lnTo>
                  <a:pt x="2266188" y="722249"/>
                </a:lnTo>
                <a:lnTo>
                  <a:pt x="2384933" y="999109"/>
                </a:lnTo>
                <a:lnTo>
                  <a:pt x="2467991" y="991107"/>
                </a:lnTo>
                <a:lnTo>
                  <a:pt x="2444072" y="742061"/>
                </a:lnTo>
                <a:lnTo>
                  <a:pt x="2361819" y="742061"/>
                </a:lnTo>
                <a:lnTo>
                  <a:pt x="2290445" y="529463"/>
                </a:lnTo>
                <a:lnTo>
                  <a:pt x="2256270" y="449072"/>
                </a:lnTo>
                <a:close/>
              </a:path>
              <a:path w="5050155" h="1221104">
                <a:moveTo>
                  <a:pt x="1804415" y="964056"/>
                </a:moveTo>
                <a:lnTo>
                  <a:pt x="1757045" y="968628"/>
                </a:lnTo>
                <a:lnTo>
                  <a:pt x="1804855" y="968628"/>
                </a:lnTo>
                <a:lnTo>
                  <a:pt x="1804415" y="964056"/>
                </a:lnTo>
                <a:close/>
              </a:path>
              <a:path w="5050155" h="1221104">
                <a:moveTo>
                  <a:pt x="2034159" y="941959"/>
                </a:moveTo>
                <a:lnTo>
                  <a:pt x="1987677" y="946403"/>
                </a:lnTo>
                <a:lnTo>
                  <a:pt x="2034585" y="946403"/>
                </a:lnTo>
                <a:lnTo>
                  <a:pt x="2034159" y="941959"/>
                </a:lnTo>
                <a:close/>
              </a:path>
              <a:path w="5050155" h="1221104">
                <a:moveTo>
                  <a:pt x="2268092" y="919606"/>
                </a:moveTo>
                <a:lnTo>
                  <a:pt x="2217674" y="924432"/>
                </a:lnTo>
                <a:lnTo>
                  <a:pt x="2268556" y="924432"/>
                </a:lnTo>
                <a:lnTo>
                  <a:pt x="2268092" y="919606"/>
                </a:lnTo>
                <a:close/>
              </a:path>
              <a:path w="5050155" h="1221104">
                <a:moveTo>
                  <a:pt x="2405955" y="345186"/>
                </a:moveTo>
                <a:lnTo>
                  <a:pt x="2315210" y="345186"/>
                </a:lnTo>
                <a:lnTo>
                  <a:pt x="2331847" y="518032"/>
                </a:lnTo>
                <a:lnTo>
                  <a:pt x="2364740" y="741806"/>
                </a:lnTo>
                <a:lnTo>
                  <a:pt x="2361819" y="742061"/>
                </a:lnTo>
                <a:lnTo>
                  <a:pt x="2444072" y="742061"/>
                </a:lnTo>
                <a:lnTo>
                  <a:pt x="2405955" y="345186"/>
                </a:lnTo>
                <a:close/>
              </a:path>
              <a:path w="5050155" h="1221104">
                <a:moveTo>
                  <a:pt x="1902043" y="371093"/>
                </a:moveTo>
                <a:lnTo>
                  <a:pt x="1768983" y="371093"/>
                </a:lnTo>
                <a:lnTo>
                  <a:pt x="1832737" y="700024"/>
                </a:lnTo>
                <a:lnTo>
                  <a:pt x="1757045" y="707263"/>
                </a:lnTo>
                <a:lnTo>
                  <a:pt x="1929200" y="707263"/>
                </a:lnTo>
                <a:lnTo>
                  <a:pt x="1851533" y="389636"/>
                </a:lnTo>
                <a:lnTo>
                  <a:pt x="1903349" y="384682"/>
                </a:lnTo>
                <a:lnTo>
                  <a:pt x="1902043" y="371093"/>
                </a:lnTo>
                <a:close/>
              </a:path>
              <a:path w="5050155" h="1221104">
                <a:moveTo>
                  <a:pt x="1894713" y="294766"/>
                </a:moveTo>
                <a:lnTo>
                  <a:pt x="1619123" y="321182"/>
                </a:lnTo>
                <a:lnTo>
                  <a:pt x="1627759" y="411099"/>
                </a:lnTo>
                <a:lnTo>
                  <a:pt x="1679575" y="406145"/>
                </a:lnTo>
                <a:lnTo>
                  <a:pt x="1757159" y="406145"/>
                </a:lnTo>
                <a:lnTo>
                  <a:pt x="1757172" y="372237"/>
                </a:lnTo>
                <a:lnTo>
                  <a:pt x="1768983" y="371093"/>
                </a:lnTo>
                <a:lnTo>
                  <a:pt x="1902043" y="371093"/>
                </a:lnTo>
                <a:lnTo>
                  <a:pt x="1894713" y="294766"/>
                </a:lnTo>
                <a:close/>
              </a:path>
              <a:path w="5050155" h="1221104">
                <a:moveTo>
                  <a:pt x="2179066" y="267462"/>
                </a:moveTo>
                <a:lnTo>
                  <a:pt x="2014092" y="283210"/>
                </a:lnTo>
                <a:lnTo>
                  <a:pt x="2022728" y="373125"/>
                </a:lnTo>
                <a:lnTo>
                  <a:pt x="2073655" y="368300"/>
                </a:lnTo>
                <a:lnTo>
                  <a:pt x="2221933" y="368300"/>
                </a:lnTo>
                <a:lnTo>
                  <a:pt x="2179066" y="267462"/>
                </a:lnTo>
                <a:close/>
              </a:path>
              <a:path w="5050155" h="1221104">
                <a:moveTo>
                  <a:pt x="2447416" y="241680"/>
                </a:moveTo>
                <a:lnTo>
                  <a:pt x="2256154" y="260095"/>
                </a:lnTo>
                <a:lnTo>
                  <a:pt x="2264791" y="350012"/>
                </a:lnTo>
                <a:lnTo>
                  <a:pt x="2315210" y="345186"/>
                </a:lnTo>
                <a:lnTo>
                  <a:pt x="2405955" y="345186"/>
                </a:lnTo>
                <a:lnTo>
                  <a:pt x="2405126" y="336550"/>
                </a:lnTo>
                <a:lnTo>
                  <a:pt x="2456053" y="331597"/>
                </a:lnTo>
                <a:lnTo>
                  <a:pt x="2447416" y="241680"/>
                </a:lnTo>
                <a:close/>
              </a:path>
              <a:path w="5050155" h="1221104">
                <a:moveTo>
                  <a:pt x="3005031" y="289178"/>
                </a:moveTo>
                <a:lnTo>
                  <a:pt x="2898775" y="289178"/>
                </a:lnTo>
                <a:lnTo>
                  <a:pt x="2953004" y="853820"/>
                </a:lnTo>
                <a:lnTo>
                  <a:pt x="2896108" y="859281"/>
                </a:lnTo>
                <a:lnTo>
                  <a:pt x="2904744" y="949198"/>
                </a:lnTo>
                <a:lnTo>
                  <a:pt x="3101975" y="930275"/>
                </a:lnTo>
                <a:lnTo>
                  <a:pt x="3093668" y="843788"/>
                </a:lnTo>
                <a:lnTo>
                  <a:pt x="3058160" y="843788"/>
                </a:lnTo>
                <a:lnTo>
                  <a:pt x="3033141" y="582422"/>
                </a:lnTo>
                <a:lnTo>
                  <a:pt x="3137408" y="572388"/>
                </a:lnTo>
                <a:lnTo>
                  <a:pt x="3243577" y="572388"/>
                </a:lnTo>
                <a:lnTo>
                  <a:pt x="3235906" y="492505"/>
                </a:lnTo>
                <a:lnTo>
                  <a:pt x="3024504" y="492505"/>
                </a:lnTo>
                <a:lnTo>
                  <a:pt x="3005031" y="289178"/>
                </a:lnTo>
                <a:close/>
              </a:path>
              <a:path w="5050155" h="1221104">
                <a:moveTo>
                  <a:pt x="3243577" y="572388"/>
                </a:moveTo>
                <a:lnTo>
                  <a:pt x="3137408" y="572388"/>
                </a:lnTo>
                <a:lnTo>
                  <a:pt x="3162427" y="833754"/>
                </a:lnTo>
                <a:lnTo>
                  <a:pt x="3127375" y="837184"/>
                </a:lnTo>
                <a:lnTo>
                  <a:pt x="3136011" y="927100"/>
                </a:lnTo>
                <a:lnTo>
                  <a:pt x="3333115" y="908176"/>
                </a:lnTo>
                <a:lnTo>
                  <a:pt x="3325003" y="823722"/>
                </a:lnTo>
                <a:lnTo>
                  <a:pt x="3267710" y="823722"/>
                </a:lnTo>
                <a:lnTo>
                  <a:pt x="3243577" y="572388"/>
                </a:lnTo>
                <a:close/>
              </a:path>
              <a:path w="5050155" h="1221104">
                <a:moveTo>
                  <a:pt x="3093339" y="840359"/>
                </a:moveTo>
                <a:lnTo>
                  <a:pt x="3058160" y="843788"/>
                </a:lnTo>
                <a:lnTo>
                  <a:pt x="3093668" y="843788"/>
                </a:lnTo>
                <a:lnTo>
                  <a:pt x="3093339" y="840359"/>
                </a:lnTo>
                <a:close/>
              </a:path>
              <a:path w="5050155" h="1221104">
                <a:moveTo>
                  <a:pt x="3324479" y="818261"/>
                </a:moveTo>
                <a:lnTo>
                  <a:pt x="3267710" y="823722"/>
                </a:lnTo>
                <a:lnTo>
                  <a:pt x="3325003" y="823722"/>
                </a:lnTo>
                <a:lnTo>
                  <a:pt x="3324479" y="818261"/>
                </a:lnTo>
                <a:close/>
              </a:path>
              <a:path w="5050155" h="1221104">
                <a:moveTo>
                  <a:pt x="3214444" y="268986"/>
                </a:moveTo>
                <a:lnTo>
                  <a:pt x="3108325" y="268986"/>
                </a:lnTo>
                <a:lnTo>
                  <a:pt x="3128772" y="482473"/>
                </a:lnTo>
                <a:lnTo>
                  <a:pt x="3024504" y="492505"/>
                </a:lnTo>
                <a:lnTo>
                  <a:pt x="3235906" y="492505"/>
                </a:lnTo>
                <a:lnTo>
                  <a:pt x="3214444" y="268986"/>
                </a:lnTo>
                <a:close/>
              </a:path>
              <a:path w="5050155" h="1221104">
                <a:moveTo>
                  <a:pt x="3030474" y="185800"/>
                </a:moveTo>
                <a:lnTo>
                  <a:pt x="2833370" y="204724"/>
                </a:lnTo>
                <a:lnTo>
                  <a:pt x="2842005" y="294639"/>
                </a:lnTo>
                <a:lnTo>
                  <a:pt x="2898775" y="289178"/>
                </a:lnTo>
                <a:lnTo>
                  <a:pt x="3005031" y="289178"/>
                </a:lnTo>
                <a:lnTo>
                  <a:pt x="3004058" y="279018"/>
                </a:lnTo>
                <a:lnTo>
                  <a:pt x="3039110" y="275716"/>
                </a:lnTo>
                <a:lnTo>
                  <a:pt x="3030474" y="185800"/>
                </a:lnTo>
                <a:close/>
              </a:path>
              <a:path w="5050155" h="1221104">
                <a:moveTo>
                  <a:pt x="3261741" y="163575"/>
                </a:moveTo>
                <a:lnTo>
                  <a:pt x="3064637" y="182499"/>
                </a:lnTo>
                <a:lnTo>
                  <a:pt x="3073146" y="272414"/>
                </a:lnTo>
                <a:lnTo>
                  <a:pt x="3108325" y="268986"/>
                </a:lnTo>
                <a:lnTo>
                  <a:pt x="3214444" y="268986"/>
                </a:lnTo>
                <a:lnTo>
                  <a:pt x="3213480" y="258952"/>
                </a:lnTo>
                <a:lnTo>
                  <a:pt x="3270377" y="253491"/>
                </a:lnTo>
                <a:lnTo>
                  <a:pt x="3261741" y="163575"/>
                </a:lnTo>
                <a:close/>
              </a:path>
              <a:path w="5050155" h="1221104">
                <a:moveTo>
                  <a:pt x="3516884" y="237236"/>
                </a:moveTo>
                <a:lnTo>
                  <a:pt x="3439287" y="237236"/>
                </a:lnTo>
                <a:lnTo>
                  <a:pt x="3411474" y="809878"/>
                </a:lnTo>
                <a:lnTo>
                  <a:pt x="3365119" y="814324"/>
                </a:lnTo>
                <a:lnTo>
                  <a:pt x="3373628" y="904239"/>
                </a:lnTo>
                <a:lnTo>
                  <a:pt x="3572764" y="885189"/>
                </a:lnTo>
                <a:lnTo>
                  <a:pt x="3564554" y="799718"/>
                </a:lnTo>
                <a:lnTo>
                  <a:pt x="3516884" y="799718"/>
                </a:lnTo>
                <a:lnTo>
                  <a:pt x="3518789" y="629030"/>
                </a:lnTo>
                <a:lnTo>
                  <a:pt x="3607689" y="620522"/>
                </a:lnTo>
                <a:lnTo>
                  <a:pt x="3709110" y="620522"/>
                </a:lnTo>
                <a:lnTo>
                  <a:pt x="3689053" y="538479"/>
                </a:lnTo>
                <a:lnTo>
                  <a:pt x="3516884" y="538479"/>
                </a:lnTo>
                <a:lnTo>
                  <a:pt x="3516884" y="237236"/>
                </a:lnTo>
                <a:close/>
              </a:path>
              <a:path w="5050155" h="1221104">
                <a:moveTo>
                  <a:pt x="3709110" y="620522"/>
                </a:moveTo>
                <a:lnTo>
                  <a:pt x="3607689" y="620522"/>
                </a:lnTo>
                <a:lnTo>
                  <a:pt x="3642105" y="787780"/>
                </a:lnTo>
                <a:lnTo>
                  <a:pt x="3594862" y="792226"/>
                </a:lnTo>
                <a:lnTo>
                  <a:pt x="3603371" y="882141"/>
                </a:lnTo>
                <a:lnTo>
                  <a:pt x="3802507" y="863091"/>
                </a:lnTo>
                <a:lnTo>
                  <a:pt x="3794297" y="777620"/>
                </a:lnTo>
                <a:lnTo>
                  <a:pt x="3747516" y="777620"/>
                </a:lnTo>
                <a:lnTo>
                  <a:pt x="3709110" y="620522"/>
                </a:lnTo>
                <a:close/>
              </a:path>
              <a:path w="5050155" h="1221104">
                <a:moveTo>
                  <a:pt x="3941517" y="199262"/>
                </a:moveTo>
                <a:lnTo>
                  <a:pt x="3835273" y="199262"/>
                </a:lnTo>
                <a:lnTo>
                  <a:pt x="3889502" y="764031"/>
                </a:lnTo>
                <a:lnTo>
                  <a:pt x="3826764" y="770001"/>
                </a:lnTo>
                <a:lnTo>
                  <a:pt x="3835400" y="859916"/>
                </a:lnTo>
                <a:lnTo>
                  <a:pt x="4058666" y="838580"/>
                </a:lnTo>
                <a:lnTo>
                  <a:pt x="4050541" y="753872"/>
                </a:lnTo>
                <a:lnTo>
                  <a:pt x="3994785" y="753872"/>
                </a:lnTo>
                <a:lnTo>
                  <a:pt x="3970909" y="505840"/>
                </a:lnTo>
                <a:lnTo>
                  <a:pt x="3982983" y="504537"/>
                </a:lnTo>
                <a:lnTo>
                  <a:pt x="3993880" y="502935"/>
                </a:lnTo>
                <a:lnTo>
                  <a:pt x="4003609" y="501072"/>
                </a:lnTo>
                <a:lnTo>
                  <a:pt x="4012184" y="498982"/>
                </a:lnTo>
                <a:lnTo>
                  <a:pt x="4115854" y="498982"/>
                </a:lnTo>
                <a:lnTo>
                  <a:pt x="4101846" y="463803"/>
                </a:lnTo>
                <a:lnTo>
                  <a:pt x="4137489" y="427658"/>
                </a:lnTo>
                <a:lnTo>
                  <a:pt x="4144043" y="415925"/>
                </a:lnTo>
                <a:lnTo>
                  <a:pt x="3962273" y="415925"/>
                </a:lnTo>
                <a:lnTo>
                  <a:pt x="3941517" y="199262"/>
                </a:lnTo>
                <a:close/>
              </a:path>
              <a:path w="5050155" h="1221104">
                <a:moveTo>
                  <a:pt x="4115854" y="498982"/>
                </a:moveTo>
                <a:lnTo>
                  <a:pt x="4012184" y="498982"/>
                </a:lnTo>
                <a:lnTo>
                  <a:pt x="4136390" y="831088"/>
                </a:lnTo>
                <a:lnTo>
                  <a:pt x="4262247" y="819023"/>
                </a:lnTo>
                <a:lnTo>
                  <a:pt x="4254013" y="733298"/>
                </a:lnTo>
                <a:lnTo>
                  <a:pt x="4209161" y="733298"/>
                </a:lnTo>
                <a:lnTo>
                  <a:pt x="4115854" y="498982"/>
                </a:lnTo>
                <a:close/>
              </a:path>
              <a:path w="5050155" h="1221104">
                <a:moveTo>
                  <a:pt x="4370522" y="158114"/>
                </a:moveTo>
                <a:lnTo>
                  <a:pt x="4264279" y="158114"/>
                </a:lnTo>
                <a:lnTo>
                  <a:pt x="4313047" y="665988"/>
                </a:lnTo>
                <a:lnTo>
                  <a:pt x="4329731" y="728773"/>
                </a:lnTo>
                <a:lnTo>
                  <a:pt x="4366514" y="776604"/>
                </a:lnTo>
                <a:lnTo>
                  <a:pt x="4419949" y="805100"/>
                </a:lnTo>
                <a:lnTo>
                  <a:pt x="4451738" y="810448"/>
                </a:lnTo>
                <a:lnTo>
                  <a:pt x="4486909" y="809878"/>
                </a:lnTo>
                <a:lnTo>
                  <a:pt x="4547488" y="792416"/>
                </a:lnTo>
                <a:lnTo>
                  <a:pt x="4595114" y="752855"/>
                </a:lnTo>
                <a:lnTo>
                  <a:pt x="4614478" y="717923"/>
                </a:lnTo>
                <a:lnTo>
                  <a:pt x="4470013" y="717923"/>
                </a:lnTo>
                <a:lnTo>
                  <a:pt x="4456668" y="715041"/>
                </a:lnTo>
                <a:lnTo>
                  <a:pt x="4429176" y="687899"/>
                </a:lnTo>
                <a:lnTo>
                  <a:pt x="4418595" y="650664"/>
                </a:lnTo>
                <a:lnTo>
                  <a:pt x="4415282" y="625855"/>
                </a:lnTo>
                <a:lnTo>
                  <a:pt x="4370522" y="158114"/>
                </a:lnTo>
                <a:close/>
              </a:path>
              <a:path w="5050155" h="1221104">
                <a:moveTo>
                  <a:pt x="3564128" y="795274"/>
                </a:moveTo>
                <a:lnTo>
                  <a:pt x="3516884" y="799718"/>
                </a:lnTo>
                <a:lnTo>
                  <a:pt x="3564554" y="799718"/>
                </a:lnTo>
                <a:lnTo>
                  <a:pt x="3564128" y="795274"/>
                </a:lnTo>
                <a:close/>
              </a:path>
              <a:path w="5050155" h="1221104">
                <a:moveTo>
                  <a:pt x="3793871" y="773176"/>
                </a:moveTo>
                <a:lnTo>
                  <a:pt x="3747516" y="777620"/>
                </a:lnTo>
                <a:lnTo>
                  <a:pt x="3794297" y="777620"/>
                </a:lnTo>
                <a:lnTo>
                  <a:pt x="3793871" y="773176"/>
                </a:lnTo>
                <a:close/>
              </a:path>
              <a:path w="5050155" h="1221104">
                <a:moveTo>
                  <a:pt x="4050029" y="748538"/>
                </a:moveTo>
                <a:lnTo>
                  <a:pt x="3994785" y="753872"/>
                </a:lnTo>
                <a:lnTo>
                  <a:pt x="4050541" y="753872"/>
                </a:lnTo>
                <a:lnTo>
                  <a:pt x="4050029" y="748538"/>
                </a:lnTo>
                <a:close/>
              </a:path>
              <a:path w="5050155" h="1221104">
                <a:moveTo>
                  <a:pt x="4253611" y="729106"/>
                </a:moveTo>
                <a:lnTo>
                  <a:pt x="4209161" y="733298"/>
                </a:lnTo>
                <a:lnTo>
                  <a:pt x="4254013" y="733298"/>
                </a:lnTo>
                <a:lnTo>
                  <a:pt x="4253611" y="729106"/>
                </a:lnTo>
                <a:close/>
              </a:path>
              <a:path w="5050155" h="1221104">
                <a:moveTo>
                  <a:pt x="4581844" y="136398"/>
                </a:moveTo>
                <a:lnTo>
                  <a:pt x="4491101" y="136398"/>
                </a:lnTo>
                <a:lnTo>
                  <a:pt x="4536821" y="614172"/>
                </a:lnTo>
                <a:lnTo>
                  <a:pt x="4538370" y="638982"/>
                </a:lnTo>
                <a:lnTo>
                  <a:pt x="4535374" y="677412"/>
                </a:lnTo>
                <a:lnTo>
                  <a:pt x="4513897" y="709453"/>
                </a:lnTo>
                <a:lnTo>
                  <a:pt x="4470013" y="717923"/>
                </a:lnTo>
                <a:lnTo>
                  <a:pt x="4614478" y="717923"/>
                </a:lnTo>
                <a:lnTo>
                  <a:pt x="4623403" y="689641"/>
                </a:lnTo>
                <a:lnTo>
                  <a:pt x="4628046" y="648521"/>
                </a:lnTo>
                <a:lnTo>
                  <a:pt x="4626356" y="601090"/>
                </a:lnTo>
                <a:lnTo>
                  <a:pt x="4581844" y="136398"/>
                </a:lnTo>
                <a:close/>
              </a:path>
              <a:path w="5050155" h="1221104">
                <a:moveTo>
                  <a:pt x="3661895" y="202311"/>
                </a:moveTo>
                <a:lnTo>
                  <a:pt x="3528695" y="202311"/>
                </a:lnTo>
                <a:lnTo>
                  <a:pt x="3592449" y="531240"/>
                </a:lnTo>
                <a:lnTo>
                  <a:pt x="3516884" y="538479"/>
                </a:lnTo>
                <a:lnTo>
                  <a:pt x="3689053" y="538479"/>
                </a:lnTo>
                <a:lnTo>
                  <a:pt x="3611372" y="220725"/>
                </a:lnTo>
                <a:lnTo>
                  <a:pt x="3663188" y="215773"/>
                </a:lnTo>
                <a:lnTo>
                  <a:pt x="3661895" y="202311"/>
                </a:lnTo>
                <a:close/>
              </a:path>
              <a:path w="5050155" h="1221104">
                <a:moveTo>
                  <a:pt x="4145310" y="188088"/>
                </a:moveTo>
                <a:lnTo>
                  <a:pt x="3968293" y="188088"/>
                </a:lnTo>
                <a:lnTo>
                  <a:pt x="3992245" y="190388"/>
                </a:lnTo>
                <a:lnTo>
                  <a:pt x="4012386" y="196141"/>
                </a:lnTo>
                <a:lnTo>
                  <a:pt x="4051760" y="237680"/>
                </a:lnTo>
                <a:lnTo>
                  <a:pt x="4063491" y="290575"/>
                </a:lnTo>
                <a:lnTo>
                  <a:pt x="4064517" y="318605"/>
                </a:lnTo>
                <a:lnTo>
                  <a:pt x="4061888" y="342884"/>
                </a:lnTo>
                <a:lnTo>
                  <a:pt x="4045712" y="380238"/>
                </a:lnTo>
                <a:lnTo>
                  <a:pt x="4013041" y="404177"/>
                </a:lnTo>
                <a:lnTo>
                  <a:pt x="3962273" y="415925"/>
                </a:lnTo>
                <a:lnTo>
                  <a:pt x="4144043" y="415925"/>
                </a:lnTo>
                <a:lnTo>
                  <a:pt x="4161345" y="384952"/>
                </a:lnTo>
                <a:lnTo>
                  <a:pt x="4173390" y="335698"/>
                </a:lnTo>
                <a:lnTo>
                  <a:pt x="4173601" y="279907"/>
                </a:lnTo>
                <a:lnTo>
                  <a:pt x="4166024" y="236837"/>
                </a:lnTo>
                <a:lnTo>
                  <a:pt x="4152042" y="198897"/>
                </a:lnTo>
                <a:lnTo>
                  <a:pt x="4145310" y="188088"/>
                </a:lnTo>
                <a:close/>
              </a:path>
              <a:path w="5050155" h="1221104">
                <a:moveTo>
                  <a:pt x="3654552" y="125856"/>
                </a:moveTo>
                <a:lnTo>
                  <a:pt x="3378835" y="152273"/>
                </a:lnTo>
                <a:lnTo>
                  <a:pt x="3387471" y="242188"/>
                </a:lnTo>
                <a:lnTo>
                  <a:pt x="3439287" y="237236"/>
                </a:lnTo>
                <a:lnTo>
                  <a:pt x="3516884" y="237236"/>
                </a:lnTo>
                <a:lnTo>
                  <a:pt x="3516884" y="203453"/>
                </a:lnTo>
                <a:lnTo>
                  <a:pt x="3528695" y="202311"/>
                </a:lnTo>
                <a:lnTo>
                  <a:pt x="3661895" y="202311"/>
                </a:lnTo>
                <a:lnTo>
                  <a:pt x="3654552" y="125856"/>
                </a:lnTo>
                <a:close/>
              </a:path>
              <a:path w="5050155" h="1221104">
                <a:moveTo>
                  <a:pt x="3995289" y="96676"/>
                </a:moveTo>
                <a:lnTo>
                  <a:pt x="3950208" y="97536"/>
                </a:lnTo>
                <a:lnTo>
                  <a:pt x="3763899" y="115315"/>
                </a:lnTo>
                <a:lnTo>
                  <a:pt x="3772535" y="205359"/>
                </a:lnTo>
                <a:lnTo>
                  <a:pt x="3835273" y="199262"/>
                </a:lnTo>
                <a:lnTo>
                  <a:pt x="3941517" y="199262"/>
                </a:lnTo>
                <a:lnTo>
                  <a:pt x="3940555" y="189229"/>
                </a:lnTo>
                <a:lnTo>
                  <a:pt x="3968293" y="188088"/>
                </a:lnTo>
                <a:lnTo>
                  <a:pt x="4145310" y="188088"/>
                </a:lnTo>
                <a:lnTo>
                  <a:pt x="4131631" y="166125"/>
                </a:lnTo>
                <a:lnTo>
                  <a:pt x="4104766" y="138556"/>
                </a:lnTo>
                <a:lnTo>
                  <a:pt x="4072544" y="117199"/>
                </a:lnTo>
                <a:lnTo>
                  <a:pt x="4036060" y="103235"/>
                </a:lnTo>
                <a:lnTo>
                  <a:pt x="3995289" y="96676"/>
                </a:lnTo>
                <a:close/>
              </a:path>
              <a:path w="5050155" h="1221104">
                <a:moveTo>
                  <a:pt x="4400423" y="54355"/>
                </a:moveTo>
                <a:lnTo>
                  <a:pt x="4198874" y="73660"/>
                </a:lnTo>
                <a:lnTo>
                  <a:pt x="4207510" y="163575"/>
                </a:lnTo>
                <a:lnTo>
                  <a:pt x="4264279" y="158114"/>
                </a:lnTo>
                <a:lnTo>
                  <a:pt x="4370522" y="158114"/>
                </a:lnTo>
                <a:lnTo>
                  <a:pt x="4369562" y="148081"/>
                </a:lnTo>
                <a:lnTo>
                  <a:pt x="4409059" y="144272"/>
                </a:lnTo>
                <a:lnTo>
                  <a:pt x="4400423" y="54355"/>
                </a:lnTo>
                <a:close/>
              </a:path>
              <a:path w="5050155" h="1221104">
                <a:moveTo>
                  <a:pt x="4627626" y="32512"/>
                </a:moveTo>
                <a:lnTo>
                  <a:pt x="4443857" y="50164"/>
                </a:lnTo>
                <a:lnTo>
                  <a:pt x="4452493" y="140080"/>
                </a:lnTo>
                <a:lnTo>
                  <a:pt x="4491101" y="136398"/>
                </a:lnTo>
                <a:lnTo>
                  <a:pt x="4581844" y="136398"/>
                </a:lnTo>
                <a:lnTo>
                  <a:pt x="4581017" y="127762"/>
                </a:lnTo>
                <a:lnTo>
                  <a:pt x="4636261" y="122427"/>
                </a:lnTo>
                <a:lnTo>
                  <a:pt x="4627626" y="32512"/>
                </a:lnTo>
                <a:close/>
              </a:path>
              <a:path w="5050155" h="1221104">
                <a:moveTo>
                  <a:pt x="4828413" y="506349"/>
                </a:moveTo>
                <a:lnTo>
                  <a:pt x="4738497" y="514985"/>
                </a:lnTo>
                <a:lnTo>
                  <a:pt x="4763134" y="770889"/>
                </a:lnTo>
                <a:lnTo>
                  <a:pt x="4853051" y="762253"/>
                </a:lnTo>
                <a:lnTo>
                  <a:pt x="4850765" y="739139"/>
                </a:lnTo>
                <a:lnTo>
                  <a:pt x="4996334" y="739139"/>
                </a:lnTo>
                <a:lnTo>
                  <a:pt x="5005405" y="731307"/>
                </a:lnTo>
                <a:lnTo>
                  <a:pt x="5023358" y="707136"/>
                </a:lnTo>
                <a:lnTo>
                  <a:pt x="5037329" y="678388"/>
                </a:lnTo>
                <a:lnTo>
                  <a:pt x="5037460" y="677926"/>
                </a:lnTo>
                <a:lnTo>
                  <a:pt x="4901057" y="677926"/>
                </a:lnTo>
                <a:lnTo>
                  <a:pt x="4886646" y="677808"/>
                </a:lnTo>
                <a:lnTo>
                  <a:pt x="4848679" y="644046"/>
                </a:lnTo>
                <a:lnTo>
                  <a:pt x="4838444" y="602656"/>
                </a:lnTo>
                <a:lnTo>
                  <a:pt x="4835004" y="574928"/>
                </a:lnTo>
                <a:lnTo>
                  <a:pt x="4828413" y="506349"/>
                </a:lnTo>
                <a:close/>
              </a:path>
              <a:path w="5050155" h="1221104">
                <a:moveTo>
                  <a:pt x="4996334" y="739139"/>
                </a:moveTo>
                <a:lnTo>
                  <a:pt x="4850765" y="739139"/>
                </a:lnTo>
                <a:lnTo>
                  <a:pt x="4869888" y="752971"/>
                </a:lnTo>
                <a:lnTo>
                  <a:pt x="4890119" y="762253"/>
                </a:lnTo>
                <a:lnTo>
                  <a:pt x="4911469" y="766964"/>
                </a:lnTo>
                <a:lnTo>
                  <a:pt x="4933950" y="767079"/>
                </a:lnTo>
                <a:lnTo>
                  <a:pt x="4960689" y="761267"/>
                </a:lnTo>
                <a:lnTo>
                  <a:pt x="4984511" y="749347"/>
                </a:lnTo>
                <a:lnTo>
                  <a:pt x="4996334" y="739139"/>
                </a:lnTo>
                <a:close/>
              </a:path>
              <a:path w="5050155" h="1221104">
                <a:moveTo>
                  <a:pt x="4800600" y="3428"/>
                </a:moveTo>
                <a:lnTo>
                  <a:pt x="4755007" y="19542"/>
                </a:lnTo>
                <a:lnTo>
                  <a:pt x="4720844" y="58038"/>
                </a:lnTo>
                <a:lnTo>
                  <a:pt x="4701317" y="113474"/>
                </a:lnTo>
                <a:lnTo>
                  <a:pt x="4698198" y="145621"/>
                </a:lnTo>
                <a:lnTo>
                  <a:pt x="4699508" y="180720"/>
                </a:lnTo>
                <a:lnTo>
                  <a:pt x="4709922" y="237569"/>
                </a:lnTo>
                <a:lnTo>
                  <a:pt x="4729480" y="285750"/>
                </a:lnTo>
                <a:lnTo>
                  <a:pt x="4764341" y="335962"/>
                </a:lnTo>
                <a:lnTo>
                  <a:pt x="4789773" y="365885"/>
                </a:lnTo>
                <a:lnTo>
                  <a:pt x="4820539" y="399034"/>
                </a:lnTo>
                <a:lnTo>
                  <a:pt x="4849824" y="429968"/>
                </a:lnTo>
                <a:lnTo>
                  <a:pt x="4873085" y="454961"/>
                </a:lnTo>
                <a:lnTo>
                  <a:pt x="4901438" y="487172"/>
                </a:lnTo>
                <a:lnTo>
                  <a:pt x="4924172" y="524444"/>
                </a:lnTo>
                <a:lnTo>
                  <a:pt x="4941808" y="571103"/>
                </a:lnTo>
                <a:lnTo>
                  <a:pt x="4947777" y="616088"/>
                </a:lnTo>
                <a:lnTo>
                  <a:pt x="4946396" y="630396"/>
                </a:lnTo>
                <a:lnTo>
                  <a:pt x="4922107" y="670956"/>
                </a:lnTo>
                <a:lnTo>
                  <a:pt x="4901057" y="677926"/>
                </a:lnTo>
                <a:lnTo>
                  <a:pt x="5037460" y="677926"/>
                </a:lnTo>
                <a:lnTo>
                  <a:pt x="5046265" y="646795"/>
                </a:lnTo>
                <a:lnTo>
                  <a:pt x="5050129" y="612320"/>
                </a:lnTo>
                <a:lnTo>
                  <a:pt x="5048884" y="574928"/>
                </a:lnTo>
                <a:lnTo>
                  <a:pt x="5042176" y="535378"/>
                </a:lnTo>
                <a:lnTo>
                  <a:pt x="5029548" y="495718"/>
                </a:lnTo>
                <a:lnTo>
                  <a:pt x="5011007" y="455945"/>
                </a:lnTo>
                <a:lnTo>
                  <a:pt x="4986560" y="416056"/>
                </a:lnTo>
                <a:lnTo>
                  <a:pt x="4956216" y="376047"/>
                </a:lnTo>
                <a:lnTo>
                  <a:pt x="4919980" y="335914"/>
                </a:lnTo>
                <a:lnTo>
                  <a:pt x="4868036" y="283082"/>
                </a:lnTo>
                <a:lnTo>
                  <a:pt x="4851346" y="265080"/>
                </a:lnTo>
                <a:lnTo>
                  <a:pt x="4825299" y="230790"/>
                </a:lnTo>
                <a:lnTo>
                  <a:pt x="4803140" y="182594"/>
                </a:lnTo>
                <a:lnTo>
                  <a:pt x="4796790" y="150875"/>
                </a:lnTo>
                <a:lnTo>
                  <a:pt x="4797244" y="126613"/>
                </a:lnTo>
                <a:lnTo>
                  <a:pt x="4803759" y="108696"/>
                </a:lnTo>
                <a:lnTo>
                  <a:pt x="4816346" y="97137"/>
                </a:lnTo>
                <a:lnTo>
                  <a:pt x="4835017" y="91948"/>
                </a:lnTo>
                <a:lnTo>
                  <a:pt x="4975670" y="91948"/>
                </a:lnTo>
                <a:lnTo>
                  <a:pt x="4969805" y="30861"/>
                </a:lnTo>
                <a:lnTo>
                  <a:pt x="4879085" y="30861"/>
                </a:lnTo>
                <a:lnTo>
                  <a:pt x="4860893" y="17305"/>
                </a:lnTo>
                <a:lnTo>
                  <a:pt x="4841748" y="8239"/>
                </a:lnTo>
                <a:lnTo>
                  <a:pt x="4821650" y="3625"/>
                </a:lnTo>
                <a:lnTo>
                  <a:pt x="4800600" y="3428"/>
                </a:lnTo>
                <a:close/>
              </a:path>
              <a:path w="5050155" h="1221104">
                <a:moveTo>
                  <a:pt x="4975670" y="91948"/>
                </a:moveTo>
                <a:lnTo>
                  <a:pt x="4835017" y="91948"/>
                </a:lnTo>
                <a:lnTo>
                  <a:pt x="4847137" y="92069"/>
                </a:lnTo>
                <a:lnTo>
                  <a:pt x="4857781" y="94916"/>
                </a:lnTo>
                <a:lnTo>
                  <a:pt x="4886055" y="134921"/>
                </a:lnTo>
                <a:lnTo>
                  <a:pt x="4892802" y="174625"/>
                </a:lnTo>
                <a:lnTo>
                  <a:pt x="4898263" y="230886"/>
                </a:lnTo>
                <a:lnTo>
                  <a:pt x="4988179" y="222250"/>
                </a:lnTo>
                <a:lnTo>
                  <a:pt x="4975670" y="91948"/>
                </a:lnTo>
                <a:close/>
              </a:path>
              <a:path w="5050155" h="1221104">
                <a:moveTo>
                  <a:pt x="4966843" y="0"/>
                </a:moveTo>
                <a:lnTo>
                  <a:pt x="4876927" y="8636"/>
                </a:lnTo>
                <a:lnTo>
                  <a:pt x="4879085" y="30861"/>
                </a:lnTo>
                <a:lnTo>
                  <a:pt x="4969805" y="30861"/>
                </a:lnTo>
                <a:lnTo>
                  <a:pt x="4966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713986"/>
            <a:ext cx="9144000" cy="3144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8647" y="2830067"/>
            <a:ext cx="2435352" cy="4027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64907" y="2761487"/>
            <a:ext cx="1879092" cy="409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351" y="4413119"/>
            <a:ext cx="7949369" cy="21042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059" y="3300984"/>
            <a:ext cx="6557772" cy="2810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5167" y="3268979"/>
            <a:ext cx="1839467" cy="23576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1371" y="3912234"/>
            <a:ext cx="5050155" cy="1221105"/>
          </a:xfrm>
          <a:custGeom>
            <a:avLst/>
            <a:gdLst/>
            <a:ahLst/>
            <a:cxnLst/>
            <a:rect l="l" t="t" r="r" b="b"/>
            <a:pathLst>
              <a:path w="5050155" h="1221104">
                <a:moveTo>
                  <a:pt x="171612" y="561085"/>
                </a:moveTo>
                <a:lnTo>
                  <a:pt x="65443" y="561085"/>
                </a:lnTo>
                <a:lnTo>
                  <a:pt x="119583" y="1125727"/>
                </a:lnTo>
                <a:lnTo>
                  <a:pt x="62801" y="1131189"/>
                </a:lnTo>
                <a:lnTo>
                  <a:pt x="71437" y="1221104"/>
                </a:lnTo>
                <a:lnTo>
                  <a:pt x="290271" y="1200150"/>
                </a:lnTo>
                <a:lnTo>
                  <a:pt x="282159" y="1115695"/>
                </a:lnTo>
                <a:lnTo>
                  <a:pt x="224866" y="1115695"/>
                </a:lnTo>
                <a:lnTo>
                  <a:pt x="171612" y="561085"/>
                </a:lnTo>
                <a:close/>
              </a:path>
              <a:path w="5050155" h="1221104">
                <a:moveTo>
                  <a:pt x="412347" y="535939"/>
                </a:moveTo>
                <a:lnTo>
                  <a:pt x="326974" y="535939"/>
                </a:lnTo>
                <a:lnTo>
                  <a:pt x="381203" y="1100708"/>
                </a:lnTo>
                <a:lnTo>
                  <a:pt x="325323" y="1106042"/>
                </a:lnTo>
                <a:lnTo>
                  <a:pt x="333959" y="1195958"/>
                </a:lnTo>
                <a:lnTo>
                  <a:pt x="535508" y="1176654"/>
                </a:lnTo>
                <a:lnTo>
                  <a:pt x="527384" y="1092072"/>
                </a:lnTo>
                <a:lnTo>
                  <a:pt x="471119" y="1092072"/>
                </a:lnTo>
                <a:lnTo>
                  <a:pt x="434797" y="713613"/>
                </a:lnTo>
                <a:lnTo>
                  <a:pt x="412347" y="535939"/>
                </a:lnTo>
                <a:close/>
              </a:path>
              <a:path w="5050155" h="1221104">
                <a:moveTo>
                  <a:pt x="507492" y="513588"/>
                </a:moveTo>
                <a:lnTo>
                  <a:pt x="419557" y="513588"/>
                </a:lnTo>
                <a:lnTo>
                  <a:pt x="484708" y="795527"/>
                </a:lnTo>
                <a:lnTo>
                  <a:pt x="590118" y="1171447"/>
                </a:lnTo>
                <a:lnTo>
                  <a:pt x="621741" y="1168400"/>
                </a:lnTo>
                <a:lnTo>
                  <a:pt x="648056" y="810387"/>
                </a:lnTo>
                <a:lnTo>
                  <a:pt x="573989" y="810387"/>
                </a:lnTo>
                <a:lnTo>
                  <a:pt x="547700" y="672845"/>
                </a:lnTo>
                <a:lnTo>
                  <a:pt x="542368" y="646392"/>
                </a:lnTo>
                <a:lnTo>
                  <a:pt x="537238" y="622855"/>
                </a:lnTo>
                <a:lnTo>
                  <a:pt x="532323" y="602247"/>
                </a:lnTo>
                <a:lnTo>
                  <a:pt x="527634" y="584581"/>
                </a:lnTo>
                <a:lnTo>
                  <a:pt x="507492" y="513588"/>
                </a:lnTo>
                <a:close/>
              </a:path>
              <a:path w="5050155" h="1221104">
                <a:moveTo>
                  <a:pt x="811414" y="489457"/>
                </a:moveTo>
                <a:lnTo>
                  <a:pt x="671525" y="489457"/>
                </a:lnTo>
                <a:lnTo>
                  <a:pt x="682967" y="690879"/>
                </a:lnTo>
                <a:lnTo>
                  <a:pt x="719150" y="1068196"/>
                </a:lnTo>
                <a:lnTo>
                  <a:pt x="663270" y="1073658"/>
                </a:lnTo>
                <a:lnTo>
                  <a:pt x="671906" y="1163573"/>
                </a:lnTo>
                <a:lnTo>
                  <a:pt x="890727" y="1142491"/>
                </a:lnTo>
                <a:lnTo>
                  <a:pt x="882734" y="1058037"/>
                </a:lnTo>
                <a:lnTo>
                  <a:pt x="825322" y="1058037"/>
                </a:lnTo>
                <a:lnTo>
                  <a:pt x="771220" y="493394"/>
                </a:lnTo>
                <a:lnTo>
                  <a:pt x="811414" y="489457"/>
                </a:lnTo>
                <a:close/>
              </a:path>
              <a:path w="5050155" h="1221104">
                <a:moveTo>
                  <a:pt x="1040787" y="477646"/>
                </a:moveTo>
                <a:lnTo>
                  <a:pt x="934542" y="477646"/>
                </a:lnTo>
                <a:lnTo>
                  <a:pt x="988771" y="1042415"/>
                </a:lnTo>
                <a:lnTo>
                  <a:pt x="927938" y="1048257"/>
                </a:lnTo>
                <a:lnTo>
                  <a:pt x="936574" y="1138173"/>
                </a:lnTo>
                <a:lnTo>
                  <a:pt x="1164412" y="1116329"/>
                </a:lnTo>
                <a:lnTo>
                  <a:pt x="1156337" y="1032256"/>
                </a:lnTo>
                <a:lnTo>
                  <a:pt x="1093927" y="1032256"/>
                </a:lnTo>
                <a:lnTo>
                  <a:pt x="1075131" y="835659"/>
                </a:lnTo>
                <a:lnTo>
                  <a:pt x="1130919" y="826494"/>
                </a:lnTo>
                <a:lnTo>
                  <a:pt x="1177302" y="810625"/>
                </a:lnTo>
                <a:lnTo>
                  <a:pt x="1214255" y="788064"/>
                </a:lnTo>
                <a:lnTo>
                  <a:pt x="1241755" y="758825"/>
                </a:lnTo>
                <a:lnTo>
                  <a:pt x="1248924" y="745744"/>
                </a:lnTo>
                <a:lnTo>
                  <a:pt x="1066495" y="745744"/>
                </a:lnTo>
                <a:lnTo>
                  <a:pt x="1040787" y="477646"/>
                </a:lnTo>
                <a:close/>
              </a:path>
              <a:path w="5050155" h="1221104">
                <a:moveTo>
                  <a:pt x="281635" y="1110233"/>
                </a:moveTo>
                <a:lnTo>
                  <a:pt x="224866" y="1115695"/>
                </a:lnTo>
                <a:lnTo>
                  <a:pt x="282159" y="1115695"/>
                </a:lnTo>
                <a:lnTo>
                  <a:pt x="281635" y="1110233"/>
                </a:lnTo>
                <a:close/>
              </a:path>
              <a:path w="5050155" h="1221104">
                <a:moveTo>
                  <a:pt x="526872" y="1086739"/>
                </a:moveTo>
                <a:lnTo>
                  <a:pt x="471119" y="1092072"/>
                </a:lnTo>
                <a:lnTo>
                  <a:pt x="527384" y="1092072"/>
                </a:lnTo>
                <a:lnTo>
                  <a:pt x="526872" y="1086739"/>
                </a:lnTo>
                <a:close/>
              </a:path>
              <a:path w="5050155" h="1221104">
                <a:moveTo>
                  <a:pt x="882218" y="1052576"/>
                </a:moveTo>
                <a:lnTo>
                  <a:pt x="825322" y="1058037"/>
                </a:lnTo>
                <a:lnTo>
                  <a:pt x="882734" y="1058037"/>
                </a:lnTo>
                <a:lnTo>
                  <a:pt x="882218" y="1052576"/>
                </a:lnTo>
                <a:close/>
              </a:path>
              <a:path w="5050155" h="1221104">
                <a:moveTo>
                  <a:pt x="1155776" y="1026413"/>
                </a:moveTo>
                <a:lnTo>
                  <a:pt x="1093927" y="1032256"/>
                </a:lnTo>
                <a:lnTo>
                  <a:pt x="1156337" y="1032256"/>
                </a:lnTo>
                <a:lnTo>
                  <a:pt x="1155776" y="1026413"/>
                </a:lnTo>
                <a:close/>
              </a:path>
              <a:path w="5050155" h="1221104">
                <a:moveTo>
                  <a:pt x="818337" y="398017"/>
                </a:moveTo>
                <a:lnTo>
                  <a:pt x="595706" y="419481"/>
                </a:lnTo>
                <a:lnTo>
                  <a:pt x="586054" y="563498"/>
                </a:lnTo>
                <a:lnTo>
                  <a:pt x="582831" y="619379"/>
                </a:lnTo>
                <a:lnTo>
                  <a:pt x="580345" y="690879"/>
                </a:lnTo>
                <a:lnTo>
                  <a:pt x="576910" y="810132"/>
                </a:lnTo>
                <a:lnTo>
                  <a:pt x="573989" y="810387"/>
                </a:lnTo>
                <a:lnTo>
                  <a:pt x="648056" y="810387"/>
                </a:lnTo>
                <a:lnTo>
                  <a:pt x="652602" y="748538"/>
                </a:lnTo>
                <a:lnTo>
                  <a:pt x="661619" y="490346"/>
                </a:lnTo>
                <a:lnTo>
                  <a:pt x="671525" y="489457"/>
                </a:lnTo>
                <a:lnTo>
                  <a:pt x="811414" y="489457"/>
                </a:lnTo>
                <a:lnTo>
                  <a:pt x="826973" y="487933"/>
                </a:lnTo>
                <a:lnTo>
                  <a:pt x="818337" y="398017"/>
                </a:lnTo>
                <a:close/>
              </a:path>
              <a:path w="5050155" h="1221104">
                <a:moveTo>
                  <a:pt x="1240538" y="466873"/>
                </a:moveTo>
                <a:lnTo>
                  <a:pt x="1066374" y="466873"/>
                </a:lnTo>
                <a:lnTo>
                  <a:pt x="1089815" y="470169"/>
                </a:lnTo>
                <a:lnTo>
                  <a:pt x="1110137" y="477490"/>
                </a:lnTo>
                <a:lnTo>
                  <a:pt x="1141492" y="505561"/>
                </a:lnTo>
                <a:lnTo>
                  <a:pt x="1161010" y="559421"/>
                </a:lnTo>
                <a:lnTo>
                  <a:pt x="1168174" y="625925"/>
                </a:lnTo>
                <a:lnTo>
                  <a:pt x="1167754" y="646392"/>
                </a:lnTo>
                <a:lnTo>
                  <a:pt x="1159459" y="690879"/>
                </a:lnTo>
                <a:lnTo>
                  <a:pt x="1134831" y="726170"/>
                </a:lnTo>
                <a:lnTo>
                  <a:pt x="1098721" y="740695"/>
                </a:lnTo>
                <a:lnTo>
                  <a:pt x="1066495" y="745744"/>
                </a:lnTo>
                <a:lnTo>
                  <a:pt x="1248924" y="745744"/>
                </a:lnTo>
                <a:lnTo>
                  <a:pt x="1261043" y="723634"/>
                </a:lnTo>
                <a:lnTo>
                  <a:pt x="1273378" y="683228"/>
                </a:lnTo>
                <a:lnTo>
                  <a:pt x="1278759" y="637631"/>
                </a:lnTo>
                <a:lnTo>
                  <a:pt x="1277188" y="586866"/>
                </a:lnTo>
                <a:lnTo>
                  <a:pt x="1268830" y="536027"/>
                </a:lnTo>
                <a:lnTo>
                  <a:pt x="1254232" y="491712"/>
                </a:lnTo>
                <a:lnTo>
                  <a:pt x="1240538" y="466873"/>
                </a:lnTo>
                <a:close/>
              </a:path>
              <a:path w="5050155" h="1221104">
                <a:moveTo>
                  <a:pt x="218897" y="455548"/>
                </a:moveTo>
                <a:lnTo>
                  <a:pt x="0" y="476631"/>
                </a:lnTo>
                <a:lnTo>
                  <a:pt x="8623" y="566546"/>
                </a:lnTo>
                <a:lnTo>
                  <a:pt x="65443" y="561085"/>
                </a:lnTo>
                <a:lnTo>
                  <a:pt x="171612" y="561085"/>
                </a:lnTo>
                <a:lnTo>
                  <a:pt x="170637" y="550926"/>
                </a:lnTo>
                <a:lnTo>
                  <a:pt x="227533" y="545464"/>
                </a:lnTo>
                <a:lnTo>
                  <a:pt x="218897" y="455548"/>
                </a:lnTo>
                <a:close/>
              </a:path>
              <a:path w="5050155" h="1221104">
                <a:moveTo>
                  <a:pt x="483819" y="430148"/>
                </a:moveTo>
                <a:lnTo>
                  <a:pt x="262585" y="451357"/>
                </a:lnTo>
                <a:lnTo>
                  <a:pt x="271221" y="541273"/>
                </a:lnTo>
                <a:lnTo>
                  <a:pt x="326974" y="535939"/>
                </a:lnTo>
                <a:lnTo>
                  <a:pt x="412347" y="535939"/>
                </a:lnTo>
                <a:lnTo>
                  <a:pt x="409651" y="514603"/>
                </a:lnTo>
                <a:lnTo>
                  <a:pt x="419557" y="513588"/>
                </a:lnTo>
                <a:lnTo>
                  <a:pt x="507492" y="513588"/>
                </a:lnTo>
                <a:lnTo>
                  <a:pt x="483819" y="430148"/>
                </a:lnTo>
                <a:close/>
              </a:path>
              <a:path w="5050155" h="1221104">
                <a:moveTo>
                  <a:pt x="1095415" y="375346"/>
                </a:moveTo>
                <a:lnTo>
                  <a:pt x="1049477" y="375919"/>
                </a:lnTo>
                <a:lnTo>
                  <a:pt x="865200" y="393572"/>
                </a:lnTo>
                <a:lnTo>
                  <a:pt x="873836" y="483488"/>
                </a:lnTo>
                <a:lnTo>
                  <a:pt x="934542" y="477646"/>
                </a:lnTo>
                <a:lnTo>
                  <a:pt x="1040787" y="477646"/>
                </a:lnTo>
                <a:lnTo>
                  <a:pt x="1039825" y="467613"/>
                </a:lnTo>
                <a:lnTo>
                  <a:pt x="1066374" y="466873"/>
                </a:lnTo>
                <a:lnTo>
                  <a:pt x="1240538" y="466873"/>
                </a:lnTo>
                <a:lnTo>
                  <a:pt x="1233397" y="453921"/>
                </a:lnTo>
                <a:lnTo>
                  <a:pt x="1206322" y="422656"/>
                </a:lnTo>
                <a:lnTo>
                  <a:pt x="1173814" y="398726"/>
                </a:lnTo>
                <a:lnTo>
                  <a:pt x="1136853" y="382952"/>
                </a:lnTo>
                <a:lnTo>
                  <a:pt x="1095415" y="375346"/>
                </a:lnTo>
                <a:close/>
              </a:path>
              <a:path w="5050155" h="1221104">
                <a:moveTo>
                  <a:pt x="1456586" y="437769"/>
                </a:moveTo>
                <a:lnTo>
                  <a:pt x="1350340" y="437769"/>
                </a:lnTo>
                <a:lnTo>
                  <a:pt x="1404569" y="1002538"/>
                </a:lnTo>
                <a:lnTo>
                  <a:pt x="1347673" y="1007998"/>
                </a:lnTo>
                <a:lnTo>
                  <a:pt x="1356309" y="1097914"/>
                </a:lnTo>
                <a:lnTo>
                  <a:pt x="1575257" y="1076833"/>
                </a:lnTo>
                <a:lnTo>
                  <a:pt x="1567145" y="992377"/>
                </a:lnTo>
                <a:lnTo>
                  <a:pt x="1509852" y="992377"/>
                </a:lnTo>
                <a:lnTo>
                  <a:pt x="1456586" y="437769"/>
                </a:lnTo>
                <a:close/>
              </a:path>
              <a:path w="5050155" h="1221104">
                <a:moveTo>
                  <a:pt x="1566621" y="986916"/>
                </a:moveTo>
                <a:lnTo>
                  <a:pt x="1509852" y="992377"/>
                </a:lnTo>
                <a:lnTo>
                  <a:pt x="1567145" y="992377"/>
                </a:lnTo>
                <a:lnTo>
                  <a:pt x="1566621" y="986916"/>
                </a:lnTo>
                <a:close/>
              </a:path>
              <a:path w="5050155" h="1221104">
                <a:moveTo>
                  <a:pt x="1503756" y="332358"/>
                </a:moveTo>
                <a:lnTo>
                  <a:pt x="1284935" y="353313"/>
                </a:lnTo>
                <a:lnTo>
                  <a:pt x="1293571" y="443229"/>
                </a:lnTo>
                <a:lnTo>
                  <a:pt x="1350340" y="437769"/>
                </a:lnTo>
                <a:lnTo>
                  <a:pt x="1456586" y="437769"/>
                </a:lnTo>
                <a:lnTo>
                  <a:pt x="1455623" y="427735"/>
                </a:lnTo>
                <a:lnTo>
                  <a:pt x="1512392" y="422275"/>
                </a:lnTo>
                <a:lnTo>
                  <a:pt x="1503756" y="332358"/>
                </a:lnTo>
                <a:close/>
              </a:path>
              <a:path w="5050155" h="1221104">
                <a:moveTo>
                  <a:pt x="1756994" y="406145"/>
                </a:moveTo>
                <a:lnTo>
                  <a:pt x="1679524" y="406145"/>
                </a:lnTo>
                <a:lnTo>
                  <a:pt x="1651711" y="978788"/>
                </a:lnTo>
                <a:lnTo>
                  <a:pt x="1605229" y="983233"/>
                </a:lnTo>
                <a:lnTo>
                  <a:pt x="1613865" y="1073150"/>
                </a:lnTo>
                <a:lnTo>
                  <a:pt x="1813001" y="1054100"/>
                </a:lnTo>
                <a:lnTo>
                  <a:pt x="1804792" y="968628"/>
                </a:lnTo>
                <a:lnTo>
                  <a:pt x="1756994" y="968628"/>
                </a:lnTo>
                <a:lnTo>
                  <a:pt x="1759026" y="797940"/>
                </a:lnTo>
                <a:lnTo>
                  <a:pt x="1847926" y="789432"/>
                </a:lnTo>
                <a:lnTo>
                  <a:pt x="1949220" y="789432"/>
                </a:lnTo>
                <a:lnTo>
                  <a:pt x="1929163" y="707389"/>
                </a:lnTo>
                <a:lnTo>
                  <a:pt x="1756994" y="707389"/>
                </a:lnTo>
                <a:lnTo>
                  <a:pt x="1756994" y="406145"/>
                </a:lnTo>
                <a:close/>
              </a:path>
              <a:path w="5050155" h="1221104">
                <a:moveTo>
                  <a:pt x="1949220" y="789432"/>
                </a:moveTo>
                <a:lnTo>
                  <a:pt x="1847926" y="789432"/>
                </a:lnTo>
                <a:lnTo>
                  <a:pt x="1882343" y="956690"/>
                </a:lnTo>
                <a:lnTo>
                  <a:pt x="1834972" y="961135"/>
                </a:lnTo>
                <a:lnTo>
                  <a:pt x="1843608" y="1051178"/>
                </a:lnTo>
                <a:lnTo>
                  <a:pt x="2042744" y="1032001"/>
                </a:lnTo>
                <a:lnTo>
                  <a:pt x="2034535" y="946531"/>
                </a:lnTo>
                <a:lnTo>
                  <a:pt x="1987626" y="946531"/>
                </a:lnTo>
                <a:lnTo>
                  <a:pt x="1949220" y="789432"/>
                </a:lnTo>
                <a:close/>
              </a:path>
              <a:path w="5050155" h="1221104">
                <a:moveTo>
                  <a:pt x="2221915" y="368426"/>
                </a:moveTo>
                <a:lnTo>
                  <a:pt x="2073478" y="368426"/>
                </a:lnTo>
                <a:lnTo>
                  <a:pt x="2127707" y="933069"/>
                </a:lnTo>
                <a:lnTo>
                  <a:pt x="2076780" y="938021"/>
                </a:lnTo>
                <a:lnTo>
                  <a:pt x="2085416" y="1027938"/>
                </a:lnTo>
                <a:lnTo>
                  <a:pt x="2276678" y="1009522"/>
                </a:lnTo>
                <a:lnTo>
                  <a:pt x="2268505" y="924432"/>
                </a:lnTo>
                <a:lnTo>
                  <a:pt x="2217623" y="924432"/>
                </a:lnTo>
                <a:lnTo>
                  <a:pt x="2193747" y="675513"/>
                </a:lnTo>
                <a:lnTo>
                  <a:pt x="2164029" y="449452"/>
                </a:lnTo>
                <a:lnTo>
                  <a:pt x="2167077" y="449198"/>
                </a:lnTo>
                <a:lnTo>
                  <a:pt x="2256235" y="449198"/>
                </a:lnTo>
                <a:lnTo>
                  <a:pt x="2221915" y="368426"/>
                </a:lnTo>
                <a:close/>
              </a:path>
              <a:path w="5050155" h="1221104">
                <a:moveTo>
                  <a:pt x="2256235" y="449198"/>
                </a:moveTo>
                <a:lnTo>
                  <a:pt x="2167077" y="449198"/>
                </a:lnTo>
                <a:lnTo>
                  <a:pt x="2224100" y="612775"/>
                </a:lnTo>
                <a:lnTo>
                  <a:pt x="2245912" y="672480"/>
                </a:lnTo>
                <a:lnTo>
                  <a:pt x="2266010" y="722376"/>
                </a:lnTo>
                <a:lnTo>
                  <a:pt x="2384882" y="999235"/>
                </a:lnTo>
                <a:lnTo>
                  <a:pt x="2467813" y="991234"/>
                </a:lnTo>
                <a:lnTo>
                  <a:pt x="2443947" y="742188"/>
                </a:lnTo>
                <a:lnTo>
                  <a:pt x="2361641" y="742188"/>
                </a:lnTo>
                <a:lnTo>
                  <a:pt x="2290394" y="529589"/>
                </a:lnTo>
                <a:lnTo>
                  <a:pt x="2256235" y="449198"/>
                </a:lnTo>
                <a:close/>
              </a:path>
              <a:path w="5050155" h="1221104">
                <a:moveTo>
                  <a:pt x="1804365" y="964183"/>
                </a:moveTo>
                <a:lnTo>
                  <a:pt x="1756994" y="968628"/>
                </a:lnTo>
                <a:lnTo>
                  <a:pt x="1804792" y="968628"/>
                </a:lnTo>
                <a:lnTo>
                  <a:pt x="1804365" y="964183"/>
                </a:lnTo>
                <a:close/>
              </a:path>
              <a:path w="5050155" h="1221104">
                <a:moveTo>
                  <a:pt x="2034108" y="942085"/>
                </a:moveTo>
                <a:lnTo>
                  <a:pt x="1987626" y="946531"/>
                </a:lnTo>
                <a:lnTo>
                  <a:pt x="2034535" y="946531"/>
                </a:lnTo>
                <a:lnTo>
                  <a:pt x="2034108" y="942085"/>
                </a:lnTo>
                <a:close/>
              </a:path>
              <a:path w="5050155" h="1221104">
                <a:moveTo>
                  <a:pt x="2268042" y="919607"/>
                </a:moveTo>
                <a:lnTo>
                  <a:pt x="2217623" y="924432"/>
                </a:lnTo>
                <a:lnTo>
                  <a:pt x="2268505" y="924432"/>
                </a:lnTo>
                <a:lnTo>
                  <a:pt x="2268042" y="919607"/>
                </a:lnTo>
                <a:close/>
              </a:path>
              <a:path w="5050155" h="1221104">
                <a:moveTo>
                  <a:pt x="2405902" y="345185"/>
                </a:moveTo>
                <a:lnTo>
                  <a:pt x="2315159" y="345185"/>
                </a:lnTo>
                <a:lnTo>
                  <a:pt x="2331669" y="518159"/>
                </a:lnTo>
                <a:lnTo>
                  <a:pt x="2364689" y="741807"/>
                </a:lnTo>
                <a:lnTo>
                  <a:pt x="2361641" y="742188"/>
                </a:lnTo>
                <a:lnTo>
                  <a:pt x="2443947" y="742188"/>
                </a:lnTo>
                <a:lnTo>
                  <a:pt x="2405902" y="345185"/>
                </a:lnTo>
                <a:close/>
              </a:path>
              <a:path w="5050155" h="1221104">
                <a:moveTo>
                  <a:pt x="1902005" y="371220"/>
                </a:moveTo>
                <a:lnTo>
                  <a:pt x="1768932" y="371220"/>
                </a:lnTo>
                <a:lnTo>
                  <a:pt x="1832686" y="700151"/>
                </a:lnTo>
                <a:lnTo>
                  <a:pt x="1756994" y="707389"/>
                </a:lnTo>
                <a:lnTo>
                  <a:pt x="1929163" y="707389"/>
                </a:lnTo>
                <a:lnTo>
                  <a:pt x="1851482" y="389635"/>
                </a:lnTo>
                <a:lnTo>
                  <a:pt x="1903298" y="384682"/>
                </a:lnTo>
                <a:lnTo>
                  <a:pt x="1902005" y="371220"/>
                </a:lnTo>
                <a:close/>
              </a:path>
              <a:path w="5050155" h="1221104">
                <a:moveTo>
                  <a:pt x="1894662" y="294766"/>
                </a:moveTo>
                <a:lnTo>
                  <a:pt x="1619072" y="321309"/>
                </a:lnTo>
                <a:lnTo>
                  <a:pt x="1627581" y="411225"/>
                </a:lnTo>
                <a:lnTo>
                  <a:pt x="1679524" y="406145"/>
                </a:lnTo>
                <a:lnTo>
                  <a:pt x="1756994" y="406145"/>
                </a:lnTo>
                <a:lnTo>
                  <a:pt x="1756994" y="372363"/>
                </a:lnTo>
                <a:lnTo>
                  <a:pt x="1768932" y="371220"/>
                </a:lnTo>
                <a:lnTo>
                  <a:pt x="1902005" y="371220"/>
                </a:lnTo>
                <a:lnTo>
                  <a:pt x="1894662" y="294766"/>
                </a:lnTo>
                <a:close/>
              </a:path>
              <a:path w="5050155" h="1221104">
                <a:moveTo>
                  <a:pt x="2179015" y="267462"/>
                </a:moveTo>
                <a:lnTo>
                  <a:pt x="2014042" y="283337"/>
                </a:lnTo>
                <a:lnTo>
                  <a:pt x="2022678" y="373252"/>
                </a:lnTo>
                <a:lnTo>
                  <a:pt x="2073478" y="368426"/>
                </a:lnTo>
                <a:lnTo>
                  <a:pt x="2221915" y="368426"/>
                </a:lnTo>
                <a:lnTo>
                  <a:pt x="2179015" y="267462"/>
                </a:lnTo>
                <a:close/>
              </a:path>
              <a:path w="5050155" h="1221104">
                <a:moveTo>
                  <a:pt x="2447366" y="241807"/>
                </a:moveTo>
                <a:lnTo>
                  <a:pt x="2256104" y="260095"/>
                </a:lnTo>
                <a:lnTo>
                  <a:pt x="2264740" y="350012"/>
                </a:lnTo>
                <a:lnTo>
                  <a:pt x="2315159" y="345185"/>
                </a:lnTo>
                <a:lnTo>
                  <a:pt x="2405902" y="345185"/>
                </a:lnTo>
                <a:lnTo>
                  <a:pt x="2405075" y="336550"/>
                </a:lnTo>
                <a:lnTo>
                  <a:pt x="2456002" y="331723"/>
                </a:lnTo>
                <a:lnTo>
                  <a:pt x="2447366" y="241807"/>
                </a:lnTo>
                <a:close/>
              </a:path>
              <a:path w="5050155" h="1221104">
                <a:moveTo>
                  <a:pt x="3004968" y="289178"/>
                </a:moveTo>
                <a:lnTo>
                  <a:pt x="2898724" y="289178"/>
                </a:lnTo>
                <a:lnTo>
                  <a:pt x="2952953" y="853947"/>
                </a:lnTo>
                <a:lnTo>
                  <a:pt x="2896057" y="859408"/>
                </a:lnTo>
                <a:lnTo>
                  <a:pt x="2904693" y="949325"/>
                </a:lnTo>
                <a:lnTo>
                  <a:pt x="3101797" y="930401"/>
                </a:lnTo>
                <a:lnTo>
                  <a:pt x="3093600" y="843788"/>
                </a:lnTo>
                <a:lnTo>
                  <a:pt x="3058109" y="843788"/>
                </a:lnTo>
                <a:lnTo>
                  <a:pt x="3033090" y="582421"/>
                </a:lnTo>
                <a:lnTo>
                  <a:pt x="3137357" y="572515"/>
                </a:lnTo>
                <a:lnTo>
                  <a:pt x="3243533" y="572515"/>
                </a:lnTo>
                <a:lnTo>
                  <a:pt x="3235848" y="492506"/>
                </a:lnTo>
                <a:lnTo>
                  <a:pt x="3024454" y="492506"/>
                </a:lnTo>
                <a:lnTo>
                  <a:pt x="3004968" y="289178"/>
                </a:lnTo>
                <a:close/>
              </a:path>
              <a:path w="5050155" h="1221104">
                <a:moveTo>
                  <a:pt x="3243533" y="572515"/>
                </a:moveTo>
                <a:lnTo>
                  <a:pt x="3137357" y="572515"/>
                </a:lnTo>
                <a:lnTo>
                  <a:pt x="3162376" y="833882"/>
                </a:lnTo>
                <a:lnTo>
                  <a:pt x="3127324" y="837183"/>
                </a:lnTo>
                <a:lnTo>
                  <a:pt x="3135960" y="927100"/>
                </a:lnTo>
                <a:lnTo>
                  <a:pt x="3333064" y="908176"/>
                </a:lnTo>
                <a:lnTo>
                  <a:pt x="3324952" y="823721"/>
                </a:lnTo>
                <a:lnTo>
                  <a:pt x="3267659" y="823721"/>
                </a:lnTo>
                <a:lnTo>
                  <a:pt x="3243533" y="572515"/>
                </a:lnTo>
                <a:close/>
              </a:path>
              <a:path w="5050155" h="1221104">
                <a:moveTo>
                  <a:pt x="3093288" y="840485"/>
                </a:moveTo>
                <a:lnTo>
                  <a:pt x="3058109" y="843788"/>
                </a:lnTo>
                <a:lnTo>
                  <a:pt x="3093600" y="843788"/>
                </a:lnTo>
                <a:lnTo>
                  <a:pt x="3093288" y="840485"/>
                </a:lnTo>
                <a:close/>
              </a:path>
              <a:path w="5050155" h="1221104">
                <a:moveTo>
                  <a:pt x="3324428" y="818260"/>
                </a:moveTo>
                <a:lnTo>
                  <a:pt x="3267659" y="823721"/>
                </a:lnTo>
                <a:lnTo>
                  <a:pt x="3324952" y="823721"/>
                </a:lnTo>
                <a:lnTo>
                  <a:pt x="3324428" y="818260"/>
                </a:lnTo>
                <a:close/>
              </a:path>
              <a:path w="5050155" h="1221104">
                <a:moveTo>
                  <a:pt x="3214393" y="269113"/>
                </a:moveTo>
                <a:lnTo>
                  <a:pt x="3108274" y="269113"/>
                </a:lnTo>
                <a:lnTo>
                  <a:pt x="3128721" y="482600"/>
                </a:lnTo>
                <a:lnTo>
                  <a:pt x="3024454" y="492506"/>
                </a:lnTo>
                <a:lnTo>
                  <a:pt x="3235848" y="492506"/>
                </a:lnTo>
                <a:lnTo>
                  <a:pt x="3214393" y="269113"/>
                </a:lnTo>
                <a:close/>
              </a:path>
              <a:path w="5050155" h="1221104">
                <a:moveTo>
                  <a:pt x="3030423" y="185800"/>
                </a:moveTo>
                <a:lnTo>
                  <a:pt x="2833319" y="204723"/>
                </a:lnTo>
                <a:lnTo>
                  <a:pt x="2841955" y="294639"/>
                </a:lnTo>
                <a:lnTo>
                  <a:pt x="2898724" y="289178"/>
                </a:lnTo>
                <a:lnTo>
                  <a:pt x="3004968" y="289178"/>
                </a:lnTo>
                <a:lnTo>
                  <a:pt x="3004007" y="279145"/>
                </a:lnTo>
                <a:lnTo>
                  <a:pt x="3039059" y="275716"/>
                </a:lnTo>
                <a:lnTo>
                  <a:pt x="3030423" y="185800"/>
                </a:lnTo>
                <a:close/>
              </a:path>
              <a:path w="5050155" h="1221104">
                <a:moveTo>
                  <a:pt x="3261690" y="163702"/>
                </a:moveTo>
                <a:lnTo>
                  <a:pt x="3064459" y="182625"/>
                </a:lnTo>
                <a:lnTo>
                  <a:pt x="3073095" y="272541"/>
                </a:lnTo>
                <a:lnTo>
                  <a:pt x="3108274" y="269113"/>
                </a:lnTo>
                <a:lnTo>
                  <a:pt x="3214393" y="269113"/>
                </a:lnTo>
                <a:lnTo>
                  <a:pt x="3213430" y="259079"/>
                </a:lnTo>
                <a:lnTo>
                  <a:pt x="3270326" y="253619"/>
                </a:lnTo>
                <a:lnTo>
                  <a:pt x="3261690" y="163702"/>
                </a:lnTo>
                <a:close/>
              </a:path>
              <a:path w="5050155" h="1221104">
                <a:moveTo>
                  <a:pt x="3516833" y="237362"/>
                </a:moveTo>
                <a:lnTo>
                  <a:pt x="3439236" y="237362"/>
                </a:lnTo>
                <a:lnTo>
                  <a:pt x="3411423" y="810006"/>
                </a:lnTo>
                <a:lnTo>
                  <a:pt x="3364941" y="814451"/>
                </a:lnTo>
                <a:lnTo>
                  <a:pt x="3373577" y="904366"/>
                </a:lnTo>
                <a:lnTo>
                  <a:pt x="3572713" y="885189"/>
                </a:lnTo>
                <a:lnTo>
                  <a:pt x="3564516" y="799845"/>
                </a:lnTo>
                <a:lnTo>
                  <a:pt x="3516833" y="799845"/>
                </a:lnTo>
                <a:lnTo>
                  <a:pt x="3518738" y="629157"/>
                </a:lnTo>
                <a:lnTo>
                  <a:pt x="3607638" y="620648"/>
                </a:lnTo>
                <a:lnTo>
                  <a:pt x="3709023" y="620648"/>
                </a:lnTo>
                <a:lnTo>
                  <a:pt x="3688947" y="538607"/>
                </a:lnTo>
                <a:lnTo>
                  <a:pt x="3516833" y="538607"/>
                </a:lnTo>
                <a:lnTo>
                  <a:pt x="3516833" y="237362"/>
                </a:lnTo>
                <a:close/>
              </a:path>
              <a:path w="5050155" h="1221104">
                <a:moveTo>
                  <a:pt x="3709023" y="620648"/>
                </a:moveTo>
                <a:lnTo>
                  <a:pt x="3607638" y="620648"/>
                </a:lnTo>
                <a:lnTo>
                  <a:pt x="3642055" y="787781"/>
                </a:lnTo>
                <a:lnTo>
                  <a:pt x="3594684" y="792352"/>
                </a:lnTo>
                <a:lnTo>
                  <a:pt x="3603320" y="882269"/>
                </a:lnTo>
                <a:lnTo>
                  <a:pt x="3802456" y="863219"/>
                </a:lnTo>
                <a:lnTo>
                  <a:pt x="3794247" y="777747"/>
                </a:lnTo>
                <a:lnTo>
                  <a:pt x="3747465" y="777747"/>
                </a:lnTo>
                <a:lnTo>
                  <a:pt x="3709023" y="620648"/>
                </a:lnTo>
                <a:close/>
              </a:path>
              <a:path w="5050155" h="1221104">
                <a:moveTo>
                  <a:pt x="3941477" y="199389"/>
                </a:moveTo>
                <a:lnTo>
                  <a:pt x="3835222" y="199389"/>
                </a:lnTo>
                <a:lnTo>
                  <a:pt x="3889451" y="764032"/>
                </a:lnTo>
                <a:lnTo>
                  <a:pt x="3826713" y="770127"/>
                </a:lnTo>
                <a:lnTo>
                  <a:pt x="3835349" y="860044"/>
                </a:lnTo>
                <a:lnTo>
                  <a:pt x="4058615" y="838581"/>
                </a:lnTo>
                <a:lnTo>
                  <a:pt x="4050491" y="753998"/>
                </a:lnTo>
                <a:lnTo>
                  <a:pt x="3994734" y="753998"/>
                </a:lnTo>
                <a:lnTo>
                  <a:pt x="3970858" y="505967"/>
                </a:lnTo>
                <a:lnTo>
                  <a:pt x="3982933" y="504608"/>
                </a:lnTo>
                <a:lnTo>
                  <a:pt x="3993829" y="502999"/>
                </a:lnTo>
                <a:lnTo>
                  <a:pt x="4003558" y="501128"/>
                </a:lnTo>
                <a:lnTo>
                  <a:pt x="4012133" y="498982"/>
                </a:lnTo>
                <a:lnTo>
                  <a:pt x="4115753" y="498982"/>
                </a:lnTo>
                <a:lnTo>
                  <a:pt x="4101795" y="463931"/>
                </a:lnTo>
                <a:lnTo>
                  <a:pt x="4137438" y="427732"/>
                </a:lnTo>
                <a:lnTo>
                  <a:pt x="4143964" y="416051"/>
                </a:lnTo>
                <a:lnTo>
                  <a:pt x="3962222" y="416051"/>
                </a:lnTo>
                <a:lnTo>
                  <a:pt x="3941477" y="199389"/>
                </a:lnTo>
                <a:close/>
              </a:path>
              <a:path w="5050155" h="1221104">
                <a:moveTo>
                  <a:pt x="4115753" y="498982"/>
                </a:moveTo>
                <a:lnTo>
                  <a:pt x="4012133" y="498982"/>
                </a:lnTo>
                <a:lnTo>
                  <a:pt x="4136339" y="831214"/>
                </a:lnTo>
                <a:lnTo>
                  <a:pt x="4262196" y="819022"/>
                </a:lnTo>
                <a:lnTo>
                  <a:pt x="4253974" y="733425"/>
                </a:lnTo>
                <a:lnTo>
                  <a:pt x="4209110" y="733425"/>
                </a:lnTo>
                <a:lnTo>
                  <a:pt x="4115753" y="498982"/>
                </a:lnTo>
                <a:close/>
              </a:path>
              <a:path w="5050155" h="1221104">
                <a:moveTo>
                  <a:pt x="4370359" y="158241"/>
                </a:moveTo>
                <a:lnTo>
                  <a:pt x="4264228" y="158241"/>
                </a:lnTo>
                <a:lnTo>
                  <a:pt x="4312996" y="666114"/>
                </a:lnTo>
                <a:lnTo>
                  <a:pt x="4329680" y="728805"/>
                </a:lnTo>
                <a:lnTo>
                  <a:pt x="4366463" y="776732"/>
                </a:lnTo>
                <a:lnTo>
                  <a:pt x="4419882" y="805227"/>
                </a:lnTo>
                <a:lnTo>
                  <a:pt x="4451634" y="810575"/>
                </a:lnTo>
                <a:lnTo>
                  <a:pt x="4486732" y="810006"/>
                </a:lnTo>
                <a:lnTo>
                  <a:pt x="4547422" y="792495"/>
                </a:lnTo>
                <a:lnTo>
                  <a:pt x="4595063" y="752982"/>
                </a:lnTo>
                <a:lnTo>
                  <a:pt x="4614448" y="717978"/>
                </a:lnTo>
                <a:lnTo>
                  <a:pt x="4469962" y="717978"/>
                </a:lnTo>
                <a:lnTo>
                  <a:pt x="4456617" y="715073"/>
                </a:lnTo>
                <a:lnTo>
                  <a:pt x="4429125" y="688024"/>
                </a:lnTo>
                <a:lnTo>
                  <a:pt x="4418545" y="650738"/>
                </a:lnTo>
                <a:lnTo>
                  <a:pt x="4415231" y="625856"/>
                </a:lnTo>
                <a:lnTo>
                  <a:pt x="4370359" y="158241"/>
                </a:lnTo>
                <a:close/>
              </a:path>
              <a:path w="5050155" h="1221104">
                <a:moveTo>
                  <a:pt x="3564077" y="795273"/>
                </a:moveTo>
                <a:lnTo>
                  <a:pt x="3516833" y="799845"/>
                </a:lnTo>
                <a:lnTo>
                  <a:pt x="3564516" y="799845"/>
                </a:lnTo>
                <a:lnTo>
                  <a:pt x="3564077" y="795273"/>
                </a:lnTo>
                <a:close/>
              </a:path>
              <a:path w="5050155" h="1221104">
                <a:moveTo>
                  <a:pt x="3793820" y="773302"/>
                </a:moveTo>
                <a:lnTo>
                  <a:pt x="3747465" y="777747"/>
                </a:lnTo>
                <a:lnTo>
                  <a:pt x="3794247" y="777747"/>
                </a:lnTo>
                <a:lnTo>
                  <a:pt x="3793820" y="773302"/>
                </a:lnTo>
                <a:close/>
              </a:path>
              <a:path w="5050155" h="1221104">
                <a:moveTo>
                  <a:pt x="4049979" y="748664"/>
                </a:moveTo>
                <a:lnTo>
                  <a:pt x="3994734" y="753998"/>
                </a:lnTo>
                <a:lnTo>
                  <a:pt x="4050491" y="753998"/>
                </a:lnTo>
                <a:lnTo>
                  <a:pt x="4049979" y="748664"/>
                </a:lnTo>
                <a:close/>
              </a:path>
              <a:path w="5050155" h="1221104">
                <a:moveTo>
                  <a:pt x="4253560" y="729107"/>
                </a:moveTo>
                <a:lnTo>
                  <a:pt x="4209110" y="733425"/>
                </a:lnTo>
                <a:lnTo>
                  <a:pt x="4253974" y="733425"/>
                </a:lnTo>
                <a:lnTo>
                  <a:pt x="4253560" y="729107"/>
                </a:lnTo>
                <a:close/>
              </a:path>
              <a:path w="5050155" h="1221104">
                <a:moveTo>
                  <a:pt x="4581781" y="136397"/>
                </a:moveTo>
                <a:lnTo>
                  <a:pt x="4490923" y="136397"/>
                </a:lnTo>
                <a:lnTo>
                  <a:pt x="4536770" y="614171"/>
                </a:lnTo>
                <a:lnTo>
                  <a:pt x="4538318" y="639038"/>
                </a:lnTo>
                <a:lnTo>
                  <a:pt x="4535270" y="677483"/>
                </a:lnTo>
                <a:lnTo>
                  <a:pt x="4513830" y="709533"/>
                </a:lnTo>
                <a:lnTo>
                  <a:pt x="4469962" y="717978"/>
                </a:lnTo>
                <a:lnTo>
                  <a:pt x="4614448" y="717978"/>
                </a:lnTo>
                <a:lnTo>
                  <a:pt x="4623352" y="689752"/>
                </a:lnTo>
                <a:lnTo>
                  <a:pt x="4627995" y="648594"/>
                </a:lnTo>
                <a:lnTo>
                  <a:pt x="4626305" y="601090"/>
                </a:lnTo>
                <a:lnTo>
                  <a:pt x="4581781" y="136397"/>
                </a:lnTo>
                <a:close/>
              </a:path>
              <a:path w="5050155" h="1221104">
                <a:moveTo>
                  <a:pt x="3661832" y="202310"/>
                </a:moveTo>
                <a:lnTo>
                  <a:pt x="3528644" y="202310"/>
                </a:lnTo>
                <a:lnTo>
                  <a:pt x="3592398" y="531367"/>
                </a:lnTo>
                <a:lnTo>
                  <a:pt x="3516833" y="538607"/>
                </a:lnTo>
                <a:lnTo>
                  <a:pt x="3688947" y="538607"/>
                </a:lnTo>
                <a:lnTo>
                  <a:pt x="3611194" y="220852"/>
                </a:lnTo>
                <a:lnTo>
                  <a:pt x="3663137" y="215900"/>
                </a:lnTo>
                <a:lnTo>
                  <a:pt x="3661832" y="202310"/>
                </a:lnTo>
                <a:close/>
              </a:path>
              <a:path w="5050155" h="1221104">
                <a:moveTo>
                  <a:pt x="4145184" y="188108"/>
                </a:moveTo>
                <a:lnTo>
                  <a:pt x="3968224" y="188108"/>
                </a:lnTo>
                <a:lnTo>
                  <a:pt x="3992146" y="190452"/>
                </a:lnTo>
                <a:lnTo>
                  <a:pt x="4012282" y="196248"/>
                </a:lnTo>
                <a:lnTo>
                  <a:pt x="4051709" y="237759"/>
                </a:lnTo>
                <a:lnTo>
                  <a:pt x="4063441" y="290702"/>
                </a:lnTo>
                <a:lnTo>
                  <a:pt x="4064467" y="318732"/>
                </a:lnTo>
                <a:lnTo>
                  <a:pt x="4061837" y="343011"/>
                </a:lnTo>
                <a:lnTo>
                  <a:pt x="4045661" y="380364"/>
                </a:lnTo>
                <a:lnTo>
                  <a:pt x="4012990" y="404256"/>
                </a:lnTo>
                <a:lnTo>
                  <a:pt x="3962222" y="416051"/>
                </a:lnTo>
                <a:lnTo>
                  <a:pt x="4143964" y="416051"/>
                </a:lnTo>
                <a:lnTo>
                  <a:pt x="4161294" y="385032"/>
                </a:lnTo>
                <a:lnTo>
                  <a:pt x="4173339" y="335807"/>
                </a:lnTo>
                <a:lnTo>
                  <a:pt x="4173550" y="280034"/>
                </a:lnTo>
                <a:lnTo>
                  <a:pt x="4165955" y="236908"/>
                </a:lnTo>
                <a:lnTo>
                  <a:pt x="4151944" y="198961"/>
                </a:lnTo>
                <a:lnTo>
                  <a:pt x="4145184" y="188108"/>
                </a:lnTo>
                <a:close/>
              </a:path>
              <a:path w="5050155" h="1221104">
                <a:moveTo>
                  <a:pt x="3654501" y="125983"/>
                </a:moveTo>
                <a:lnTo>
                  <a:pt x="3378784" y="152400"/>
                </a:lnTo>
                <a:lnTo>
                  <a:pt x="3387420" y="242315"/>
                </a:lnTo>
                <a:lnTo>
                  <a:pt x="3439236" y="237362"/>
                </a:lnTo>
                <a:lnTo>
                  <a:pt x="3516833" y="237362"/>
                </a:lnTo>
                <a:lnTo>
                  <a:pt x="3516833" y="203453"/>
                </a:lnTo>
                <a:lnTo>
                  <a:pt x="3528644" y="202310"/>
                </a:lnTo>
                <a:lnTo>
                  <a:pt x="3661832" y="202310"/>
                </a:lnTo>
                <a:lnTo>
                  <a:pt x="3654501" y="125983"/>
                </a:lnTo>
                <a:close/>
              </a:path>
              <a:path w="5050155" h="1221104">
                <a:moveTo>
                  <a:pt x="3995184" y="96748"/>
                </a:moveTo>
                <a:lnTo>
                  <a:pt x="3950157" y="97535"/>
                </a:lnTo>
                <a:lnTo>
                  <a:pt x="3763848" y="115442"/>
                </a:lnTo>
                <a:lnTo>
                  <a:pt x="3772484" y="205358"/>
                </a:lnTo>
                <a:lnTo>
                  <a:pt x="3835222" y="199389"/>
                </a:lnTo>
                <a:lnTo>
                  <a:pt x="3941477" y="199389"/>
                </a:lnTo>
                <a:lnTo>
                  <a:pt x="3940505" y="189229"/>
                </a:lnTo>
                <a:lnTo>
                  <a:pt x="3968224" y="188108"/>
                </a:lnTo>
                <a:lnTo>
                  <a:pt x="4145184" y="188108"/>
                </a:lnTo>
                <a:lnTo>
                  <a:pt x="4131527" y="166181"/>
                </a:lnTo>
                <a:lnTo>
                  <a:pt x="4104716" y="138556"/>
                </a:lnTo>
                <a:lnTo>
                  <a:pt x="4072476" y="117270"/>
                </a:lnTo>
                <a:lnTo>
                  <a:pt x="4035961" y="103330"/>
                </a:lnTo>
                <a:lnTo>
                  <a:pt x="3995184" y="96748"/>
                </a:lnTo>
                <a:close/>
              </a:path>
              <a:path w="5050155" h="1221104">
                <a:moveTo>
                  <a:pt x="4400372" y="54356"/>
                </a:moveTo>
                <a:lnTo>
                  <a:pt x="4198823" y="73787"/>
                </a:lnTo>
                <a:lnTo>
                  <a:pt x="4207332" y="163702"/>
                </a:lnTo>
                <a:lnTo>
                  <a:pt x="4264228" y="158241"/>
                </a:lnTo>
                <a:lnTo>
                  <a:pt x="4370359" y="158241"/>
                </a:lnTo>
                <a:lnTo>
                  <a:pt x="4369384" y="148081"/>
                </a:lnTo>
                <a:lnTo>
                  <a:pt x="4409008" y="144271"/>
                </a:lnTo>
                <a:lnTo>
                  <a:pt x="4400372" y="54356"/>
                </a:lnTo>
                <a:close/>
              </a:path>
              <a:path w="5050155" h="1221104">
                <a:moveTo>
                  <a:pt x="4627575" y="32638"/>
                </a:moveTo>
                <a:lnTo>
                  <a:pt x="4443806" y="50291"/>
                </a:lnTo>
                <a:lnTo>
                  <a:pt x="4452442" y="140207"/>
                </a:lnTo>
                <a:lnTo>
                  <a:pt x="4490923" y="136397"/>
                </a:lnTo>
                <a:lnTo>
                  <a:pt x="4581781" y="136397"/>
                </a:lnTo>
                <a:lnTo>
                  <a:pt x="4580966" y="127888"/>
                </a:lnTo>
                <a:lnTo>
                  <a:pt x="4636211" y="122554"/>
                </a:lnTo>
                <a:lnTo>
                  <a:pt x="4627575" y="32638"/>
                </a:lnTo>
                <a:close/>
              </a:path>
              <a:path w="5050155" h="1221104">
                <a:moveTo>
                  <a:pt x="4828362" y="506475"/>
                </a:moveTo>
                <a:lnTo>
                  <a:pt x="4738446" y="515112"/>
                </a:lnTo>
                <a:lnTo>
                  <a:pt x="4763084" y="771016"/>
                </a:lnTo>
                <a:lnTo>
                  <a:pt x="4853000" y="762381"/>
                </a:lnTo>
                <a:lnTo>
                  <a:pt x="4850714" y="739139"/>
                </a:lnTo>
                <a:lnTo>
                  <a:pt x="4996318" y="739139"/>
                </a:lnTo>
                <a:lnTo>
                  <a:pt x="5005354" y="731325"/>
                </a:lnTo>
                <a:lnTo>
                  <a:pt x="5023307" y="707135"/>
                </a:lnTo>
                <a:lnTo>
                  <a:pt x="5037261" y="678443"/>
                </a:lnTo>
                <a:lnTo>
                  <a:pt x="5037371" y="678052"/>
                </a:lnTo>
                <a:lnTo>
                  <a:pt x="4901006" y="678052"/>
                </a:lnTo>
                <a:lnTo>
                  <a:pt x="4886595" y="677882"/>
                </a:lnTo>
                <a:lnTo>
                  <a:pt x="4848628" y="644173"/>
                </a:lnTo>
                <a:lnTo>
                  <a:pt x="4838393" y="602783"/>
                </a:lnTo>
                <a:lnTo>
                  <a:pt x="4834953" y="575056"/>
                </a:lnTo>
                <a:lnTo>
                  <a:pt x="4828362" y="506475"/>
                </a:lnTo>
                <a:close/>
              </a:path>
              <a:path w="5050155" h="1221104">
                <a:moveTo>
                  <a:pt x="4996318" y="739139"/>
                </a:moveTo>
                <a:lnTo>
                  <a:pt x="4850714" y="739139"/>
                </a:lnTo>
                <a:lnTo>
                  <a:pt x="4869837" y="753024"/>
                </a:lnTo>
                <a:lnTo>
                  <a:pt x="4890068" y="762301"/>
                </a:lnTo>
                <a:lnTo>
                  <a:pt x="4911418" y="766982"/>
                </a:lnTo>
                <a:lnTo>
                  <a:pt x="4933899" y="767079"/>
                </a:lnTo>
                <a:lnTo>
                  <a:pt x="4960638" y="761321"/>
                </a:lnTo>
                <a:lnTo>
                  <a:pt x="4984461" y="749395"/>
                </a:lnTo>
                <a:lnTo>
                  <a:pt x="4996318" y="739139"/>
                </a:lnTo>
                <a:close/>
              </a:path>
              <a:path w="5050155" h="1221104">
                <a:moveTo>
                  <a:pt x="4800549" y="3556"/>
                </a:moveTo>
                <a:lnTo>
                  <a:pt x="4754956" y="19653"/>
                </a:lnTo>
                <a:lnTo>
                  <a:pt x="4720793" y="58038"/>
                </a:lnTo>
                <a:lnTo>
                  <a:pt x="4701266" y="113569"/>
                </a:lnTo>
                <a:lnTo>
                  <a:pt x="4698147" y="145692"/>
                </a:lnTo>
                <a:lnTo>
                  <a:pt x="4699457" y="180720"/>
                </a:lnTo>
                <a:lnTo>
                  <a:pt x="4709871" y="237680"/>
                </a:lnTo>
                <a:lnTo>
                  <a:pt x="4729429" y="285876"/>
                </a:lnTo>
                <a:lnTo>
                  <a:pt x="4764290" y="336089"/>
                </a:lnTo>
                <a:lnTo>
                  <a:pt x="4789722" y="366012"/>
                </a:lnTo>
                <a:lnTo>
                  <a:pt x="4820488" y="399160"/>
                </a:lnTo>
                <a:lnTo>
                  <a:pt x="4849773" y="430093"/>
                </a:lnTo>
                <a:lnTo>
                  <a:pt x="4873034" y="455072"/>
                </a:lnTo>
                <a:lnTo>
                  <a:pt x="4901387" y="487171"/>
                </a:lnTo>
                <a:lnTo>
                  <a:pt x="4924122" y="524498"/>
                </a:lnTo>
                <a:lnTo>
                  <a:pt x="4941757" y="571198"/>
                </a:lnTo>
                <a:lnTo>
                  <a:pt x="4947708" y="616142"/>
                </a:lnTo>
                <a:lnTo>
                  <a:pt x="4946297" y="630443"/>
                </a:lnTo>
                <a:lnTo>
                  <a:pt x="4922056" y="671020"/>
                </a:lnTo>
                <a:lnTo>
                  <a:pt x="4901006" y="678052"/>
                </a:lnTo>
                <a:lnTo>
                  <a:pt x="5037371" y="678052"/>
                </a:lnTo>
                <a:lnTo>
                  <a:pt x="5046167" y="646858"/>
                </a:lnTo>
                <a:lnTo>
                  <a:pt x="5050024" y="612392"/>
                </a:lnTo>
                <a:lnTo>
                  <a:pt x="5048834" y="575056"/>
                </a:lnTo>
                <a:lnTo>
                  <a:pt x="5042125" y="535496"/>
                </a:lnTo>
                <a:lnTo>
                  <a:pt x="5029497" y="495817"/>
                </a:lnTo>
                <a:lnTo>
                  <a:pt x="5010956" y="456025"/>
                </a:lnTo>
                <a:lnTo>
                  <a:pt x="4986510" y="416127"/>
                </a:lnTo>
                <a:lnTo>
                  <a:pt x="4956165" y="376130"/>
                </a:lnTo>
                <a:lnTo>
                  <a:pt x="4919929" y="336041"/>
                </a:lnTo>
                <a:lnTo>
                  <a:pt x="4867986" y="283082"/>
                </a:lnTo>
                <a:lnTo>
                  <a:pt x="4851295" y="265154"/>
                </a:lnTo>
                <a:lnTo>
                  <a:pt x="4825248" y="230915"/>
                </a:lnTo>
                <a:lnTo>
                  <a:pt x="4803089" y="182610"/>
                </a:lnTo>
                <a:lnTo>
                  <a:pt x="4796739" y="150875"/>
                </a:lnTo>
                <a:lnTo>
                  <a:pt x="4797193" y="126684"/>
                </a:lnTo>
                <a:lnTo>
                  <a:pt x="4803708" y="108791"/>
                </a:lnTo>
                <a:lnTo>
                  <a:pt x="4816295" y="97208"/>
                </a:lnTo>
                <a:lnTo>
                  <a:pt x="4834966" y="91947"/>
                </a:lnTo>
                <a:lnTo>
                  <a:pt x="4975614" y="91947"/>
                </a:lnTo>
                <a:lnTo>
                  <a:pt x="4969753" y="30860"/>
                </a:lnTo>
                <a:lnTo>
                  <a:pt x="4879035" y="30860"/>
                </a:lnTo>
                <a:lnTo>
                  <a:pt x="4860842" y="17361"/>
                </a:lnTo>
                <a:lnTo>
                  <a:pt x="4841697" y="8302"/>
                </a:lnTo>
                <a:lnTo>
                  <a:pt x="4821599" y="3696"/>
                </a:lnTo>
                <a:lnTo>
                  <a:pt x="4800549" y="3556"/>
                </a:lnTo>
                <a:close/>
              </a:path>
              <a:path w="5050155" h="1221104">
                <a:moveTo>
                  <a:pt x="4975614" y="91947"/>
                </a:moveTo>
                <a:lnTo>
                  <a:pt x="4834966" y="91947"/>
                </a:lnTo>
                <a:lnTo>
                  <a:pt x="4847084" y="92086"/>
                </a:lnTo>
                <a:lnTo>
                  <a:pt x="4857715" y="94964"/>
                </a:lnTo>
                <a:lnTo>
                  <a:pt x="4885988" y="135032"/>
                </a:lnTo>
                <a:lnTo>
                  <a:pt x="4892751" y="174751"/>
                </a:lnTo>
                <a:lnTo>
                  <a:pt x="4898212" y="231012"/>
                </a:lnTo>
                <a:lnTo>
                  <a:pt x="4988128" y="222376"/>
                </a:lnTo>
                <a:lnTo>
                  <a:pt x="4975614" y="91947"/>
                </a:lnTo>
                <a:close/>
              </a:path>
              <a:path w="5050155" h="1221104">
                <a:moveTo>
                  <a:pt x="4966792" y="0"/>
                </a:moveTo>
                <a:lnTo>
                  <a:pt x="4876876" y="8635"/>
                </a:lnTo>
                <a:lnTo>
                  <a:pt x="4879035" y="30860"/>
                </a:lnTo>
                <a:lnTo>
                  <a:pt x="4969753" y="30860"/>
                </a:lnTo>
                <a:lnTo>
                  <a:pt x="496679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682"/>
            <a:ext cx="1778635" cy="3770629"/>
          </a:xfrm>
          <a:custGeom>
            <a:avLst/>
            <a:gdLst/>
            <a:ahLst/>
            <a:cxnLst/>
            <a:rect l="l" t="t" r="r" b="b"/>
            <a:pathLst>
              <a:path w="1778635" h="3770629">
                <a:moveTo>
                  <a:pt x="0" y="3770249"/>
                </a:moveTo>
                <a:lnTo>
                  <a:pt x="1778444" y="3770249"/>
                </a:lnTo>
                <a:lnTo>
                  <a:pt x="1778444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530" y="693801"/>
            <a:ext cx="901700" cy="2271395"/>
          </a:xfrm>
          <a:custGeom>
            <a:avLst/>
            <a:gdLst/>
            <a:ahLst/>
            <a:cxnLst/>
            <a:rect l="l" t="t" r="r" b="b"/>
            <a:pathLst>
              <a:path w="901700" h="2271395">
                <a:moveTo>
                  <a:pt x="838721" y="243077"/>
                </a:moveTo>
                <a:lnTo>
                  <a:pt x="437286" y="243077"/>
                </a:lnTo>
                <a:lnTo>
                  <a:pt x="471818" y="246977"/>
                </a:lnTo>
                <a:lnTo>
                  <a:pt x="502288" y="258675"/>
                </a:lnTo>
                <a:lnTo>
                  <a:pt x="551041" y="305467"/>
                </a:lnTo>
                <a:lnTo>
                  <a:pt x="569324" y="340562"/>
                </a:lnTo>
                <a:lnTo>
                  <a:pt x="583544" y="383455"/>
                </a:lnTo>
                <a:lnTo>
                  <a:pt x="593701" y="434147"/>
                </a:lnTo>
                <a:lnTo>
                  <a:pt x="599796" y="492637"/>
                </a:lnTo>
                <a:lnTo>
                  <a:pt x="601827" y="558926"/>
                </a:lnTo>
                <a:lnTo>
                  <a:pt x="600966" y="620881"/>
                </a:lnTo>
                <a:lnTo>
                  <a:pt x="598381" y="678222"/>
                </a:lnTo>
                <a:lnTo>
                  <a:pt x="594074" y="730948"/>
                </a:lnTo>
                <a:lnTo>
                  <a:pt x="588043" y="779060"/>
                </a:lnTo>
                <a:lnTo>
                  <a:pt x="580263" y="822669"/>
                </a:lnTo>
                <a:lnTo>
                  <a:pt x="570814" y="861440"/>
                </a:lnTo>
                <a:lnTo>
                  <a:pt x="558335" y="898883"/>
                </a:lnTo>
                <a:lnTo>
                  <a:pt x="541562" y="938054"/>
                </a:lnTo>
                <a:lnTo>
                  <a:pt x="520495" y="978947"/>
                </a:lnTo>
                <a:lnTo>
                  <a:pt x="495134" y="1021555"/>
                </a:lnTo>
                <a:lnTo>
                  <a:pt x="465480" y="1065869"/>
                </a:lnTo>
                <a:lnTo>
                  <a:pt x="431533" y="1111885"/>
                </a:lnTo>
                <a:lnTo>
                  <a:pt x="271335" y="1322324"/>
                </a:lnTo>
                <a:lnTo>
                  <a:pt x="242014" y="1361566"/>
                </a:lnTo>
                <a:lnTo>
                  <a:pt x="214387" y="1401317"/>
                </a:lnTo>
                <a:lnTo>
                  <a:pt x="188453" y="1441577"/>
                </a:lnTo>
                <a:lnTo>
                  <a:pt x="164212" y="1482343"/>
                </a:lnTo>
                <a:lnTo>
                  <a:pt x="141662" y="1523618"/>
                </a:lnTo>
                <a:lnTo>
                  <a:pt x="120802" y="1565402"/>
                </a:lnTo>
                <a:lnTo>
                  <a:pt x="97977" y="1616014"/>
                </a:lnTo>
                <a:lnTo>
                  <a:pt x="77523" y="1667113"/>
                </a:lnTo>
                <a:lnTo>
                  <a:pt x="59438" y="1718701"/>
                </a:lnTo>
                <a:lnTo>
                  <a:pt x="43724" y="1770776"/>
                </a:lnTo>
                <a:lnTo>
                  <a:pt x="30378" y="1823339"/>
                </a:lnTo>
                <a:lnTo>
                  <a:pt x="19440" y="1876252"/>
                </a:lnTo>
                <a:lnTo>
                  <a:pt x="10934" y="1929531"/>
                </a:lnTo>
                <a:lnTo>
                  <a:pt x="4859" y="1983176"/>
                </a:lnTo>
                <a:lnTo>
                  <a:pt x="1214" y="2037186"/>
                </a:lnTo>
                <a:lnTo>
                  <a:pt x="0" y="2091563"/>
                </a:lnTo>
                <a:lnTo>
                  <a:pt x="0" y="2271014"/>
                </a:lnTo>
                <a:lnTo>
                  <a:pt x="901255" y="2271014"/>
                </a:lnTo>
                <a:lnTo>
                  <a:pt x="901255" y="1998218"/>
                </a:lnTo>
                <a:lnTo>
                  <a:pt x="263855" y="1998218"/>
                </a:lnTo>
                <a:lnTo>
                  <a:pt x="267786" y="1951351"/>
                </a:lnTo>
                <a:lnTo>
                  <a:pt x="275142" y="1902745"/>
                </a:lnTo>
                <a:lnTo>
                  <a:pt x="285922" y="1852378"/>
                </a:lnTo>
                <a:lnTo>
                  <a:pt x="300126" y="1800225"/>
                </a:lnTo>
                <a:lnTo>
                  <a:pt x="317421" y="1747527"/>
                </a:lnTo>
                <a:lnTo>
                  <a:pt x="337492" y="1695354"/>
                </a:lnTo>
                <a:lnTo>
                  <a:pt x="360341" y="1643705"/>
                </a:lnTo>
                <a:lnTo>
                  <a:pt x="385965" y="1592579"/>
                </a:lnTo>
                <a:lnTo>
                  <a:pt x="414145" y="1542788"/>
                </a:lnTo>
                <a:lnTo>
                  <a:pt x="444657" y="1494948"/>
                </a:lnTo>
                <a:lnTo>
                  <a:pt x="477500" y="1449062"/>
                </a:lnTo>
                <a:lnTo>
                  <a:pt x="512673" y="1405127"/>
                </a:lnTo>
                <a:lnTo>
                  <a:pt x="709968" y="1172464"/>
                </a:lnTo>
                <a:lnTo>
                  <a:pt x="737284" y="1137315"/>
                </a:lnTo>
                <a:lnTo>
                  <a:pt x="762870" y="1099048"/>
                </a:lnTo>
                <a:lnTo>
                  <a:pt x="786725" y="1057655"/>
                </a:lnTo>
                <a:lnTo>
                  <a:pt x="808847" y="1013130"/>
                </a:lnTo>
                <a:lnTo>
                  <a:pt x="829236" y="965465"/>
                </a:lnTo>
                <a:lnTo>
                  <a:pt x="847890" y="914653"/>
                </a:lnTo>
                <a:lnTo>
                  <a:pt x="862046" y="869206"/>
                </a:lnTo>
                <a:lnTo>
                  <a:pt x="874049" y="822557"/>
                </a:lnTo>
                <a:lnTo>
                  <a:pt x="883828" y="775044"/>
                </a:lnTo>
                <a:lnTo>
                  <a:pt x="891452" y="726331"/>
                </a:lnTo>
                <a:lnTo>
                  <a:pt x="896898" y="676529"/>
                </a:lnTo>
                <a:lnTo>
                  <a:pt x="900166" y="625638"/>
                </a:lnTo>
                <a:lnTo>
                  <a:pt x="901255" y="573659"/>
                </a:lnTo>
                <a:lnTo>
                  <a:pt x="899782" y="514274"/>
                </a:lnTo>
                <a:lnTo>
                  <a:pt x="895362" y="457958"/>
                </a:lnTo>
                <a:lnTo>
                  <a:pt x="887996" y="404711"/>
                </a:lnTo>
                <a:lnTo>
                  <a:pt x="877684" y="354534"/>
                </a:lnTo>
                <a:lnTo>
                  <a:pt x="864425" y="307427"/>
                </a:lnTo>
                <a:lnTo>
                  <a:pt x="848220" y="263393"/>
                </a:lnTo>
                <a:lnTo>
                  <a:pt x="838721" y="243077"/>
                </a:lnTo>
                <a:close/>
              </a:path>
              <a:path w="901700" h="2271395">
                <a:moveTo>
                  <a:pt x="901255" y="1590548"/>
                </a:moveTo>
                <a:lnTo>
                  <a:pt x="643331" y="1590548"/>
                </a:lnTo>
                <a:lnTo>
                  <a:pt x="643331" y="1998218"/>
                </a:lnTo>
                <a:lnTo>
                  <a:pt x="901255" y="1998218"/>
                </a:lnTo>
                <a:lnTo>
                  <a:pt x="901255" y="1590548"/>
                </a:lnTo>
                <a:close/>
              </a:path>
              <a:path w="901700" h="2271395">
                <a:moveTo>
                  <a:pt x="443217" y="0"/>
                </a:moveTo>
                <a:lnTo>
                  <a:pt x="391726" y="2226"/>
                </a:lnTo>
                <a:lnTo>
                  <a:pt x="343247" y="8903"/>
                </a:lnTo>
                <a:lnTo>
                  <a:pt x="297780" y="20031"/>
                </a:lnTo>
                <a:lnTo>
                  <a:pt x="255325" y="35607"/>
                </a:lnTo>
                <a:lnTo>
                  <a:pt x="215882" y="55630"/>
                </a:lnTo>
                <a:lnTo>
                  <a:pt x="179450" y="80099"/>
                </a:lnTo>
                <a:lnTo>
                  <a:pt x="146029" y="109011"/>
                </a:lnTo>
                <a:lnTo>
                  <a:pt x="115620" y="142366"/>
                </a:lnTo>
                <a:lnTo>
                  <a:pt x="91352" y="175471"/>
                </a:lnTo>
                <a:lnTo>
                  <a:pt x="69940" y="211539"/>
                </a:lnTo>
                <a:lnTo>
                  <a:pt x="51383" y="250571"/>
                </a:lnTo>
                <a:lnTo>
                  <a:pt x="35681" y="292565"/>
                </a:lnTo>
                <a:lnTo>
                  <a:pt x="22835" y="337523"/>
                </a:lnTo>
                <a:lnTo>
                  <a:pt x="12844" y="385445"/>
                </a:lnTo>
                <a:lnTo>
                  <a:pt x="5708" y="436329"/>
                </a:lnTo>
                <a:lnTo>
                  <a:pt x="1427" y="490177"/>
                </a:lnTo>
                <a:lnTo>
                  <a:pt x="0" y="546988"/>
                </a:lnTo>
                <a:lnTo>
                  <a:pt x="1388" y="598614"/>
                </a:lnTo>
                <a:lnTo>
                  <a:pt x="5554" y="649668"/>
                </a:lnTo>
                <a:lnTo>
                  <a:pt x="12499" y="700151"/>
                </a:lnTo>
                <a:lnTo>
                  <a:pt x="22225" y="750062"/>
                </a:lnTo>
                <a:lnTo>
                  <a:pt x="283121" y="750062"/>
                </a:lnTo>
                <a:lnTo>
                  <a:pt x="274688" y="666412"/>
                </a:lnTo>
                <a:lnTo>
                  <a:pt x="268668" y="603694"/>
                </a:lnTo>
                <a:lnTo>
                  <a:pt x="265058" y="561931"/>
                </a:lnTo>
                <a:lnTo>
                  <a:pt x="263855" y="541147"/>
                </a:lnTo>
                <a:lnTo>
                  <a:pt x="266565" y="471274"/>
                </a:lnTo>
                <a:lnTo>
                  <a:pt x="274694" y="410723"/>
                </a:lnTo>
                <a:lnTo>
                  <a:pt x="288243" y="359492"/>
                </a:lnTo>
                <a:lnTo>
                  <a:pt x="307213" y="317579"/>
                </a:lnTo>
                <a:lnTo>
                  <a:pt x="331601" y="284982"/>
                </a:lnTo>
                <a:lnTo>
                  <a:pt x="396638" y="247733"/>
                </a:lnTo>
                <a:lnTo>
                  <a:pt x="437286" y="243077"/>
                </a:lnTo>
                <a:lnTo>
                  <a:pt x="838721" y="243077"/>
                </a:lnTo>
                <a:lnTo>
                  <a:pt x="829068" y="222432"/>
                </a:lnTo>
                <a:lnTo>
                  <a:pt x="806970" y="184544"/>
                </a:lnTo>
                <a:lnTo>
                  <a:pt x="781926" y="149733"/>
                </a:lnTo>
                <a:lnTo>
                  <a:pt x="750530" y="114639"/>
                </a:lnTo>
                <a:lnTo>
                  <a:pt x="716008" y="84224"/>
                </a:lnTo>
                <a:lnTo>
                  <a:pt x="678359" y="58489"/>
                </a:lnTo>
                <a:lnTo>
                  <a:pt x="637584" y="37433"/>
                </a:lnTo>
                <a:lnTo>
                  <a:pt x="593682" y="21056"/>
                </a:lnTo>
                <a:lnTo>
                  <a:pt x="546654" y="9358"/>
                </a:lnTo>
                <a:lnTo>
                  <a:pt x="496498" y="2339"/>
                </a:lnTo>
                <a:lnTo>
                  <a:pt x="4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5199" y="2597200"/>
            <a:ext cx="305435" cy="367665"/>
          </a:xfrm>
          <a:custGeom>
            <a:avLst/>
            <a:gdLst/>
            <a:ahLst/>
            <a:cxnLst/>
            <a:rect l="l" t="t" r="r" b="b"/>
            <a:pathLst>
              <a:path w="305434" h="367664">
                <a:moveTo>
                  <a:pt x="0" y="367614"/>
                </a:moveTo>
                <a:lnTo>
                  <a:pt x="305358" y="367614"/>
                </a:lnTo>
                <a:lnTo>
                  <a:pt x="305358" y="0"/>
                </a:lnTo>
                <a:lnTo>
                  <a:pt x="0" y="0"/>
                </a:lnTo>
                <a:lnTo>
                  <a:pt x="0" y="3676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744467"/>
            <a:ext cx="9144000" cy="3113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57188" y="2860546"/>
            <a:ext cx="2686812" cy="3997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6495" y="2791966"/>
            <a:ext cx="2127504" cy="4066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4185" y="4558954"/>
            <a:ext cx="7260583" cy="201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059" y="2865120"/>
            <a:ext cx="8409432" cy="2988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86828" y="2833116"/>
            <a:ext cx="1757172" cy="2357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3352" y="3473069"/>
            <a:ext cx="6878955" cy="1448435"/>
          </a:xfrm>
          <a:custGeom>
            <a:avLst/>
            <a:gdLst/>
            <a:ahLst/>
            <a:cxnLst/>
            <a:rect l="l" t="t" r="r" b="b"/>
            <a:pathLst>
              <a:path w="6878955" h="1448435">
                <a:moveTo>
                  <a:pt x="168728" y="742695"/>
                </a:moveTo>
                <a:lnTo>
                  <a:pt x="62471" y="742695"/>
                </a:lnTo>
                <a:lnTo>
                  <a:pt x="116712" y="1307464"/>
                </a:lnTo>
                <a:lnTo>
                  <a:pt x="62801" y="1312544"/>
                </a:lnTo>
                <a:lnTo>
                  <a:pt x="71424" y="1402460"/>
                </a:lnTo>
                <a:lnTo>
                  <a:pt x="411353" y="1369948"/>
                </a:lnTo>
                <a:lnTo>
                  <a:pt x="404399" y="1297304"/>
                </a:lnTo>
                <a:lnTo>
                  <a:pt x="221869" y="1297304"/>
                </a:lnTo>
                <a:lnTo>
                  <a:pt x="168728" y="742695"/>
                </a:lnTo>
                <a:close/>
              </a:path>
              <a:path w="6878955" h="1448435">
                <a:moveTo>
                  <a:pt x="380365" y="1046225"/>
                </a:moveTo>
                <a:lnTo>
                  <a:pt x="290322" y="1054861"/>
                </a:lnTo>
                <a:lnTo>
                  <a:pt x="312800" y="1288668"/>
                </a:lnTo>
                <a:lnTo>
                  <a:pt x="221869" y="1297304"/>
                </a:lnTo>
                <a:lnTo>
                  <a:pt x="404399" y="1297304"/>
                </a:lnTo>
                <a:lnTo>
                  <a:pt x="380365" y="1046225"/>
                </a:lnTo>
                <a:close/>
              </a:path>
              <a:path w="6878955" h="1448435">
                <a:moveTo>
                  <a:pt x="215900" y="637285"/>
                </a:moveTo>
                <a:lnTo>
                  <a:pt x="0" y="657986"/>
                </a:lnTo>
                <a:lnTo>
                  <a:pt x="8623" y="747902"/>
                </a:lnTo>
                <a:lnTo>
                  <a:pt x="62471" y="742695"/>
                </a:lnTo>
                <a:lnTo>
                  <a:pt x="168728" y="742695"/>
                </a:lnTo>
                <a:lnTo>
                  <a:pt x="167766" y="732662"/>
                </a:lnTo>
                <a:lnTo>
                  <a:pt x="224535" y="727201"/>
                </a:lnTo>
                <a:lnTo>
                  <a:pt x="215900" y="637285"/>
                </a:lnTo>
                <a:close/>
              </a:path>
              <a:path w="6878955" h="1448435">
                <a:moveTo>
                  <a:pt x="586994" y="699769"/>
                </a:moveTo>
                <a:lnTo>
                  <a:pt x="509397" y="699769"/>
                </a:lnTo>
                <a:lnTo>
                  <a:pt x="481584" y="1272412"/>
                </a:lnTo>
                <a:lnTo>
                  <a:pt x="435102" y="1276857"/>
                </a:lnTo>
                <a:lnTo>
                  <a:pt x="443738" y="1366773"/>
                </a:lnTo>
                <a:lnTo>
                  <a:pt x="642873" y="1347723"/>
                </a:lnTo>
                <a:lnTo>
                  <a:pt x="634664" y="1262252"/>
                </a:lnTo>
                <a:lnTo>
                  <a:pt x="586866" y="1262252"/>
                </a:lnTo>
                <a:lnTo>
                  <a:pt x="588898" y="1091564"/>
                </a:lnTo>
                <a:lnTo>
                  <a:pt x="677798" y="1083055"/>
                </a:lnTo>
                <a:lnTo>
                  <a:pt x="779093" y="1083055"/>
                </a:lnTo>
                <a:lnTo>
                  <a:pt x="759036" y="1001013"/>
                </a:lnTo>
                <a:lnTo>
                  <a:pt x="586994" y="1001013"/>
                </a:lnTo>
                <a:lnTo>
                  <a:pt x="586994" y="699769"/>
                </a:lnTo>
                <a:close/>
              </a:path>
              <a:path w="6878955" h="1448435">
                <a:moveTo>
                  <a:pt x="779093" y="1083055"/>
                </a:moveTo>
                <a:lnTo>
                  <a:pt x="677798" y="1083055"/>
                </a:lnTo>
                <a:lnTo>
                  <a:pt x="712216" y="1250314"/>
                </a:lnTo>
                <a:lnTo>
                  <a:pt x="664845" y="1254886"/>
                </a:lnTo>
                <a:lnTo>
                  <a:pt x="673480" y="1344802"/>
                </a:lnTo>
                <a:lnTo>
                  <a:pt x="872616" y="1325625"/>
                </a:lnTo>
                <a:lnTo>
                  <a:pt x="864407" y="1240154"/>
                </a:lnTo>
                <a:lnTo>
                  <a:pt x="817498" y="1240154"/>
                </a:lnTo>
                <a:lnTo>
                  <a:pt x="779093" y="1083055"/>
                </a:lnTo>
                <a:close/>
              </a:path>
              <a:path w="6878955" h="1448435">
                <a:moveTo>
                  <a:pt x="1051837" y="662050"/>
                </a:moveTo>
                <a:lnTo>
                  <a:pt x="903478" y="662050"/>
                </a:lnTo>
                <a:lnTo>
                  <a:pt x="957579" y="1226692"/>
                </a:lnTo>
                <a:lnTo>
                  <a:pt x="906779" y="1231645"/>
                </a:lnTo>
                <a:lnTo>
                  <a:pt x="915416" y="1321561"/>
                </a:lnTo>
                <a:lnTo>
                  <a:pt x="1106551" y="1303146"/>
                </a:lnTo>
                <a:lnTo>
                  <a:pt x="1098378" y="1218056"/>
                </a:lnTo>
                <a:lnTo>
                  <a:pt x="1047496" y="1218056"/>
                </a:lnTo>
                <a:lnTo>
                  <a:pt x="1023620" y="969136"/>
                </a:lnTo>
                <a:lnTo>
                  <a:pt x="994029" y="743076"/>
                </a:lnTo>
                <a:lnTo>
                  <a:pt x="996949" y="742822"/>
                </a:lnTo>
                <a:lnTo>
                  <a:pt x="1086196" y="742822"/>
                </a:lnTo>
                <a:lnTo>
                  <a:pt x="1051837" y="662050"/>
                </a:lnTo>
                <a:close/>
              </a:path>
              <a:path w="6878955" h="1448435">
                <a:moveTo>
                  <a:pt x="1086196" y="742822"/>
                </a:moveTo>
                <a:lnTo>
                  <a:pt x="996949" y="742822"/>
                </a:lnTo>
                <a:lnTo>
                  <a:pt x="1053973" y="906398"/>
                </a:lnTo>
                <a:lnTo>
                  <a:pt x="1075801" y="966104"/>
                </a:lnTo>
                <a:lnTo>
                  <a:pt x="1096010" y="1015999"/>
                </a:lnTo>
                <a:lnTo>
                  <a:pt x="1214755" y="1292859"/>
                </a:lnTo>
                <a:lnTo>
                  <a:pt x="1297813" y="1284858"/>
                </a:lnTo>
                <a:lnTo>
                  <a:pt x="1273898" y="1035811"/>
                </a:lnTo>
                <a:lnTo>
                  <a:pt x="1191641" y="1035811"/>
                </a:lnTo>
                <a:lnTo>
                  <a:pt x="1120394" y="823213"/>
                </a:lnTo>
                <a:lnTo>
                  <a:pt x="1086196" y="742822"/>
                </a:lnTo>
                <a:close/>
              </a:path>
              <a:path w="6878955" h="1448435">
                <a:moveTo>
                  <a:pt x="634238" y="1257807"/>
                </a:moveTo>
                <a:lnTo>
                  <a:pt x="586866" y="1262252"/>
                </a:lnTo>
                <a:lnTo>
                  <a:pt x="634664" y="1262252"/>
                </a:lnTo>
                <a:lnTo>
                  <a:pt x="634238" y="1257807"/>
                </a:lnTo>
                <a:close/>
              </a:path>
              <a:path w="6878955" h="1448435">
                <a:moveTo>
                  <a:pt x="863980" y="1235709"/>
                </a:moveTo>
                <a:lnTo>
                  <a:pt x="817498" y="1240154"/>
                </a:lnTo>
                <a:lnTo>
                  <a:pt x="864407" y="1240154"/>
                </a:lnTo>
                <a:lnTo>
                  <a:pt x="863980" y="1235709"/>
                </a:lnTo>
                <a:close/>
              </a:path>
              <a:path w="6878955" h="1448435">
                <a:moveTo>
                  <a:pt x="1097915" y="1213230"/>
                </a:moveTo>
                <a:lnTo>
                  <a:pt x="1047496" y="1218056"/>
                </a:lnTo>
                <a:lnTo>
                  <a:pt x="1098378" y="1218056"/>
                </a:lnTo>
                <a:lnTo>
                  <a:pt x="1097915" y="1213230"/>
                </a:lnTo>
                <a:close/>
              </a:path>
              <a:path w="6878955" h="1448435">
                <a:moveTo>
                  <a:pt x="1235777" y="638809"/>
                </a:moveTo>
                <a:lnTo>
                  <a:pt x="1145032" y="638809"/>
                </a:lnTo>
                <a:lnTo>
                  <a:pt x="1161669" y="811783"/>
                </a:lnTo>
                <a:lnTo>
                  <a:pt x="1194561" y="1035430"/>
                </a:lnTo>
                <a:lnTo>
                  <a:pt x="1191641" y="1035811"/>
                </a:lnTo>
                <a:lnTo>
                  <a:pt x="1273898" y="1035811"/>
                </a:lnTo>
                <a:lnTo>
                  <a:pt x="1235777" y="638809"/>
                </a:lnTo>
                <a:close/>
              </a:path>
              <a:path w="6878955" h="1448435">
                <a:moveTo>
                  <a:pt x="732005" y="664844"/>
                </a:moveTo>
                <a:lnTo>
                  <a:pt x="598804" y="664844"/>
                </a:lnTo>
                <a:lnTo>
                  <a:pt x="662559" y="993774"/>
                </a:lnTo>
                <a:lnTo>
                  <a:pt x="586994" y="1001013"/>
                </a:lnTo>
                <a:lnTo>
                  <a:pt x="759036" y="1001013"/>
                </a:lnTo>
                <a:lnTo>
                  <a:pt x="681354" y="683259"/>
                </a:lnTo>
                <a:lnTo>
                  <a:pt x="733297" y="678306"/>
                </a:lnTo>
                <a:lnTo>
                  <a:pt x="732005" y="664844"/>
                </a:lnTo>
                <a:close/>
              </a:path>
              <a:path w="6878955" h="1448435">
                <a:moveTo>
                  <a:pt x="724661" y="588390"/>
                </a:moveTo>
                <a:lnTo>
                  <a:pt x="448944" y="614933"/>
                </a:lnTo>
                <a:lnTo>
                  <a:pt x="457580" y="704849"/>
                </a:lnTo>
                <a:lnTo>
                  <a:pt x="509397" y="699769"/>
                </a:lnTo>
                <a:lnTo>
                  <a:pt x="586994" y="699769"/>
                </a:lnTo>
                <a:lnTo>
                  <a:pt x="586994" y="665987"/>
                </a:lnTo>
                <a:lnTo>
                  <a:pt x="598804" y="664844"/>
                </a:lnTo>
                <a:lnTo>
                  <a:pt x="732005" y="664844"/>
                </a:lnTo>
                <a:lnTo>
                  <a:pt x="724661" y="588390"/>
                </a:lnTo>
                <a:close/>
              </a:path>
              <a:path w="6878955" h="1448435">
                <a:moveTo>
                  <a:pt x="1008888" y="561085"/>
                </a:moveTo>
                <a:lnTo>
                  <a:pt x="843915" y="576960"/>
                </a:lnTo>
                <a:lnTo>
                  <a:pt x="852551" y="666876"/>
                </a:lnTo>
                <a:lnTo>
                  <a:pt x="903478" y="662050"/>
                </a:lnTo>
                <a:lnTo>
                  <a:pt x="1051837" y="662050"/>
                </a:lnTo>
                <a:lnTo>
                  <a:pt x="1008888" y="561085"/>
                </a:lnTo>
                <a:close/>
              </a:path>
              <a:path w="6878955" h="1448435">
                <a:moveTo>
                  <a:pt x="1277239" y="535431"/>
                </a:moveTo>
                <a:lnTo>
                  <a:pt x="1085977" y="553719"/>
                </a:lnTo>
                <a:lnTo>
                  <a:pt x="1094613" y="643635"/>
                </a:lnTo>
                <a:lnTo>
                  <a:pt x="1145032" y="638809"/>
                </a:lnTo>
                <a:lnTo>
                  <a:pt x="1235777" y="638809"/>
                </a:lnTo>
                <a:lnTo>
                  <a:pt x="1234948" y="630173"/>
                </a:lnTo>
                <a:lnTo>
                  <a:pt x="1285874" y="625347"/>
                </a:lnTo>
                <a:lnTo>
                  <a:pt x="1277239" y="535431"/>
                </a:lnTo>
                <a:close/>
              </a:path>
              <a:path w="6878955" h="1448435">
                <a:moveTo>
                  <a:pt x="1392301" y="1358518"/>
                </a:moveTo>
                <a:lnTo>
                  <a:pt x="1400683" y="1445513"/>
                </a:lnTo>
                <a:lnTo>
                  <a:pt x="1414875" y="1447206"/>
                </a:lnTo>
                <a:lnTo>
                  <a:pt x="1428115" y="1448101"/>
                </a:lnTo>
                <a:lnTo>
                  <a:pt x="1440402" y="1448210"/>
                </a:lnTo>
                <a:lnTo>
                  <a:pt x="1451736" y="1447545"/>
                </a:lnTo>
                <a:lnTo>
                  <a:pt x="1495627" y="1437470"/>
                </a:lnTo>
                <a:lnTo>
                  <a:pt x="1528538" y="1416683"/>
                </a:lnTo>
                <a:lnTo>
                  <a:pt x="1550464" y="1385174"/>
                </a:lnTo>
                <a:lnTo>
                  <a:pt x="1556962" y="1360072"/>
                </a:lnTo>
                <a:lnTo>
                  <a:pt x="1415232" y="1360072"/>
                </a:lnTo>
                <a:lnTo>
                  <a:pt x="1408588" y="1359963"/>
                </a:lnTo>
                <a:lnTo>
                  <a:pt x="1400944" y="1359449"/>
                </a:lnTo>
                <a:lnTo>
                  <a:pt x="1392301" y="1358518"/>
                </a:lnTo>
                <a:close/>
              </a:path>
              <a:path w="6878955" h="1448435">
                <a:moveTo>
                  <a:pt x="1496528" y="615314"/>
                </a:moveTo>
                <a:lnTo>
                  <a:pt x="1390396" y="615314"/>
                </a:lnTo>
                <a:lnTo>
                  <a:pt x="1454785" y="1287271"/>
                </a:lnTo>
                <a:lnTo>
                  <a:pt x="1456049" y="1305105"/>
                </a:lnTo>
                <a:lnTo>
                  <a:pt x="1447986" y="1348680"/>
                </a:lnTo>
                <a:lnTo>
                  <a:pt x="1415232" y="1360072"/>
                </a:lnTo>
                <a:lnTo>
                  <a:pt x="1556962" y="1360072"/>
                </a:lnTo>
                <a:lnTo>
                  <a:pt x="1561399" y="1342930"/>
                </a:lnTo>
                <a:lnTo>
                  <a:pt x="1561338" y="1289938"/>
                </a:lnTo>
                <a:lnTo>
                  <a:pt x="1496528" y="615314"/>
                </a:lnTo>
                <a:close/>
              </a:path>
              <a:path w="6878955" h="1448435">
                <a:moveTo>
                  <a:pt x="1540255" y="510158"/>
                </a:moveTo>
                <a:lnTo>
                  <a:pt x="1329817" y="530351"/>
                </a:lnTo>
                <a:lnTo>
                  <a:pt x="1338453" y="620267"/>
                </a:lnTo>
                <a:lnTo>
                  <a:pt x="1390396" y="615314"/>
                </a:lnTo>
                <a:lnTo>
                  <a:pt x="1496528" y="615314"/>
                </a:lnTo>
                <a:lnTo>
                  <a:pt x="1495552" y="605154"/>
                </a:lnTo>
                <a:lnTo>
                  <a:pt x="1548892" y="600074"/>
                </a:lnTo>
                <a:lnTo>
                  <a:pt x="1540255" y="510158"/>
                </a:lnTo>
                <a:close/>
              </a:path>
              <a:path w="6878955" h="1448435">
                <a:moveTo>
                  <a:pt x="1753054" y="590676"/>
                </a:moveTo>
                <a:lnTo>
                  <a:pt x="1646809" y="590676"/>
                </a:lnTo>
                <a:lnTo>
                  <a:pt x="1695577" y="1098549"/>
                </a:lnTo>
                <a:lnTo>
                  <a:pt x="1712309" y="1161335"/>
                </a:lnTo>
                <a:lnTo>
                  <a:pt x="1749044" y="1209166"/>
                </a:lnTo>
                <a:lnTo>
                  <a:pt x="1802574" y="1237662"/>
                </a:lnTo>
                <a:lnTo>
                  <a:pt x="1834340" y="1243010"/>
                </a:lnTo>
                <a:lnTo>
                  <a:pt x="1869439" y="1242440"/>
                </a:lnTo>
                <a:lnTo>
                  <a:pt x="1930114" y="1224978"/>
                </a:lnTo>
                <a:lnTo>
                  <a:pt x="1977644" y="1185417"/>
                </a:lnTo>
                <a:lnTo>
                  <a:pt x="1997096" y="1150485"/>
                </a:lnTo>
                <a:lnTo>
                  <a:pt x="1852614" y="1150485"/>
                </a:lnTo>
                <a:lnTo>
                  <a:pt x="1839293" y="1147603"/>
                </a:lnTo>
                <a:lnTo>
                  <a:pt x="1811708" y="1120461"/>
                </a:lnTo>
                <a:lnTo>
                  <a:pt x="1801179" y="1083226"/>
                </a:lnTo>
                <a:lnTo>
                  <a:pt x="1797939" y="1058417"/>
                </a:lnTo>
                <a:lnTo>
                  <a:pt x="1753054" y="590676"/>
                </a:lnTo>
                <a:close/>
              </a:path>
              <a:path w="6878955" h="1448435">
                <a:moveTo>
                  <a:pt x="1964376" y="568959"/>
                </a:moveTo>
                <a:lnTo>
                  <a:pt x="1873630" y="568959"/>
                </a:lnTo>
                <a:lnTo>
                  <a:pt x="1919477" y="1046733"/>
                </a:lnTo>
                <a:lnTo>
                  <a:pt x="1921025" y="1071544"/>
                </a:lnTo>
                <a:lnTo>
                  <a:pt x="1917977" y="1109974"/>
                </a:lnTo>
                <a:lnTo>
                  <a:pt x="1896427" y="1142063"/>
                </a:lnTo>
                <a:lnTo>
                  <a:pt x="1852614" y="1150485"/>
                </a:lnTo>
                <a:lnTo>
                  <a:pt x="1997096" y="1150485"/>
                </a:lnTo>
                <a:lnTo>
                  <a:pt x="2006044" y="1122251"/>
                </a:lnTo>
                <a:lnTo>
                  <a:pt x="2010701" y="1081137"/>
                </a:lnTo>
                <a:lnTo>
                  <a:pt x="2009013" y="1033652"/>
                </a:lnTo>
                <a:lnTo>
                  <a:pt x="1964376" y="568959"/>
                </a:lnTo>
                <a:close/>
              </a:path>
              <a:path w="6878955" h="1448435">
                <a:moveTo>
                  <a:pt x="1782952" y="486917"/>
                </a:moveTo>
                <a:lnTo>
                  <a:pt x="1581404" y="506221"/>
                </a:lnTo>
                <a:lnTo>
                  <a:pt x="1590040" y="596137"/>
                </a:lnTo>
                <a:lnTo>
                  <a:pt x="1646809" y="590676"/>
                </a:lnTo>
                <a:lnTo>
                  <a:pt x="1753054" y="590676"/>
                </a:lnTo>
                <a:lnTo>
                  <a:pt x="1752091" y="580643"/>
                </a:lnTo>
                <a:lnTo>
                  <a:pt x="1791589" y="576833"/>
                </a:lnTo>
                <a:lnTo>
                  <a:pt x="1782952" y="486917"/>
                </a:lnTo>
                <a:close/>
              </a:path>
              <a:path w="6878955" h="1448435">
                <a:moveTo>
                  <a:pt x="2010283" y="465073"/>
                </a:moveTo>
                <a:lnTo>
                  <a:pt x="1826514" y="482726"/>
                </a:lnTo>
                <a:lnTo>
                  <a:pt x="1835150" y="572642"/>
                </a:lnTo>
                <a:lnTo>
                  <a:pt x="1873630" y="568959"/>
                </a:lnTo>
                <a:lnTo>
                  <a:pt x="1964376" y="568959"/>
                </a:lnTo>
                <a:lnTo>
                  <a:pt x="1963547" y="560323"/>
                </a:lnTo>
                <a:lnTo>
                  <a:pt x="2018919" y="554989"/>
                </a:lnTo>
                <a:lnTo>
                  <a:pt x="2010283" y="465073"/>
                </a:lnTo>
                <a:close/>
              </a:path>
              <a:path w="6878955" h="1448435">
                <a:moveTo>
                  <a:pt x="2304615" y="526287"/>
                </a:moveTo>
                <a:lnTo>
                  <a:pt x="2198370" y="526287"/>
                </a:lnTo>
                <a:lnTo>
                  <a:pt x="2253615" y="1102359"/>
                </a:lnTo>
                <a:lnTo>
                  <a:pt x="2194814" y="1108074"/>
                </a:lnTo>
                <a:lnTo>
                  <a:pt x="2203450" y="1197990"/>
                </a:lnTo>
                <a:lnTo>
                  <a:pt x="2426335" y="1176527"/>
                </a:lnTo>
                <a:lnTo>
                  <a:pt x="2418247" y="1092326"/>
                </a:lnTo>
                <a:lnTo>
                  <a:pt x="2358898" y="1092326"/>
                </a:lnTo>
                <a:lnTo>
                  <a:pt x="2304615" y="526287"/>
                </a:lnTo>
                <a:close/>
              </a:path>
              <a:path w="6878955" h="1448435">
                <a:moveTo>
                  <a:pt x="2417699" y="1086611"/>
                </a:moveTo>
                <a:lnTo>
                  <a:pt x="2358898" y="1092326"/>
                </a:lnTo>
                <a:lnTo>
                  <a:pt x="2418247" y="1092326"/>
                </a:lnTo>
                <a:lnTo>
                  <a:pt x="2417699" y="1086611"/>
                </a:lnTo>
                <a:close/>
              </a:path>
              <a:path w="6878955" h="1448435">
                <a:moveTo>
                  <a:pt x="2437892" y="424052"/>
                </a:moveTo>
                <a:lnTo>
                  <a:pt x="2049017" y="461390"/>
                </a:lnTo>
                <a:lnTo>
                  <a:pt x="2075179" y="733551"/>
                </a:lnTo>
                <a:lnTo>
                  <a:pt x="2153666" y="726058"/>
                </a:lnTo>
                <a:lnTo>
                  <a:pt x="2135124" y="532383"/>
                </a:lnTo>
                <a:lnTo>
                  <a:pt x="2198370" y="526287"/>
                </a:lnTo>
                <a:lnTo>
                  <a:pt x="2304615" y="526287"/>
                </a:lnTo>
                <a:lnTo>
                  <a:pt x="2303653" y="516254"/>
                </a:lnTo>
                <a:lnTo>
                  <a:pt x="2366899" y="510158"/>
                </a:lnTo>
                <a:lnTo>
                  <a:pt x="2446165" y="510158"/>
                </a:lnTo>
                <a:lnTo>
                  <a:pt x="2437892" y="424052"/>
                </a:lnTo>
                <a:close/>
              </a:path>
              <a:path w="6878955" h="1448435">
                <a:moveTo>
                  <a:pt x="2446165" y="510158"/>
                </a:moveTo>
                <a:lnTo>
                  <a:pt x="2366899" y="510158"/>
                </a:lnTo>
                <a:lnTo>
                  <a:pt x="2385441" y="703833"/>
                </a:lnTo>
                <a:lnTo>
                  <a:pt x="2464054" y="696340"/>
                </a:lnTo>
                <a:lnTo>
                  <a:pt x="2446165" y="510158"/>
                </a:lnTo>
                <a:close/>
              </a:path>
              <a:path w="6878955" h="1448435">
                <a:moveTo>
                  <a:pt x="2650056" y="504570"/>
                </a:moveTo>
                <a:lnTo>
                  <a:pt x="2543937" y="504570"/>
                </a:lnTo>
                <a:lnTo>
                  <a:pt x="2598039" y="1069339"/>
                </a:lnTo>
                <a:lnTo>
                  <a:pt x="2545207" y="1074419"/>
                </a:lnTo>
                <a:lnTo>
                  <a:pt x="2553843" y="1164335"/>
                </a:lnTo>
                <a:lnTo>
                  <a:pt x="2754376" y="1145158"/>
                </a:lnTo>
                <a:lnTo>
                  <a:pt x="2746130" y="1059306"/>
                </a:lnTo>
                <a:lnTo>
                  <a:pt x="2703322" y="1059306"/>
                </a:lnTo>
                <a:lnTo>
                  <a:pt x="2650056" y="504570"/>
                </a:lnTo>
                <a:close/>
              </a:path>
              <a:path w="6878955" h="1448435">
                <a:moveTo>
                  <a:pt x="2852573" y="483742"/>
                </a:moveTo>
                <a:lnTo>
                  <a:pt x="2761107" y="483742"/>
                </a:lnTo>
                <a:lnTo>
                  <a:pt x="2683891" y="763904"/>
                </a:lnTo>
                <a:lnTo>
                  <a:pt x="2819400" y="1048130"/>
                </a:lnTo>
                <a:lnTo>
                  <a:pt x="2772029" y="1052702"/>
                </a:lnTo>
                <a:lnTo>
                  <a:pt x="2780665" y="1142618"/>
                </a:lnTo>
                <a:lnTo>
                  <a:pt x="2984119" y="1123060"/>
                </a:lnTo>
                <a:lnTo>
                  <a:pt x="2975934" y="1037843"/>
                </a:lnTo>
                <a:lnTo>
                  <a:pt x="2926588" y="1037843"/>
                </a:lnTo>
                <a:lnTo>
                  <a:pt x="2782443" y="735329"/>
                </a:lnTo>
                <a:lnTo>
                  <a:pt x="2852573" y="483742"/>
                </a:lnTo>
                <a:close/>
              </a:path>
              <a:path w="6878955" h="1448435">
                <a:moveTo>
                  <a:pt x="2745740" y="1055242"/>
                </a:moveTo>
                <a:lnTo>
                  <a:pt x="2703322" y="1059306"/>
                </a:lnTo>
                <a:lnTo>
                  <a:pt x="2746130" y="1059306"/>
                </a:lnTo>
                <a:lnTo>
                  <a:pt x="2745740" y="1055242"/>
                </a:lnTo>
                <a:close/>
              </a:path>
              <a:path w="6878955" h="1448435">
                <a:moveTo>
                  <a:pt x="2975483" y="1033144"/>
                </a:moveTo>
                <a:lnTo>
                  <a:pt x="2926588" y="1037843"/>
                </a:lnTo>
                <a:lnTo>
                  <a:pt x="2975934" y="1037843"/>
                </a:lnTo>
                <a:lnTo>
                  <a:pt x="2975483" y="1033144"/>
                </a:lnTo>
                <a:close/>
              </a:path>
              <a:path w="6878955" h="1448435">
                <a:moveTo>
                  <a:pt x="2683002" y="400557"/>
                </a:moveTo>
                <a:lnTo>
                  <a:pt x="2482342" y="419734"/>
                </a:lnTo>
                <a:lnTo>
                  <a:pt x="2490978" y="509650"/>
                </a:lnTo>
                <a:lnTo>
                  <a:pt x="2543937" y="504570"/>
                </a:lnTo>
                <a:lnTo>
                  <a:pt x="2650056" y="504570"/>
                </a:lnTo>
                <a:lnTo>
                  <a:pt x="2649093" y="494537"/>
                </a:lnTo>
                <a:lnTo>
                  <a:pt x="2691638" y="490473"/>
                </a:lnTo>
                <a:lnTo>
                  <a:pt x="2683002" y="400557"/>
                </a:lnTo>
                <a:close/>
              </a:path>
              <a:path w="6878955" h="1448435">
                <a:moveTo>
                  <a:pt x="2894457" y="380237"/>
                </a:moveTo>
                <a:lnTo>
                  <a:pt x="2707132" y="398271"/>
                </a:lnTo>
                <a:lnTo>
                  <a:pt x="2715768" y="488187"/>
                </a:lnTo>
                <a:lnTo>
                  <a:pt x="2761107" y="483742"/>
                </a:lnTo>
                <a:lnTo>
                  <a:pt x="2852573" y="483742"/>
                </a:lnTo>
                <a:lnTo>
                  <a:pt x="2855087" y="474725"/>
                </a:lnTo>
                <a:lnTo>
                  <a:pt x="2903093" y="470153"/>
                </a:lnTo>
                <a:lnTo>
                  <a:pt x="2894457" y="380237"/>
                </a:lnTo>
                <a:close/>
              </a:path>
              <a:path w="6878955" h="1448435">
                <a:moveTo>
                  <a:pt x="3144647" y="454405"/>
                </a:moveTo>
                <a:lnTo>
                  <a:pt x="3067050" y="454405"/>
                </a:lnTo>
                <a:lnTo>
                  <a:pt x="3039364" y="1027048"/>
                </a:lnTo>
                <a:lnTo>
                  <a:pt x="2992882" y="1031493"/>
                </a:lnTo>
                <a:lnTo>
                  <a:pt x="3001518" y="1121409"/>
                </a:lnTo>
                <a:lnTo>
                  <a:pt x="3200654" y="1102359"/>
                </a:lnTo>
                <a:lnTo>
                  <a:pt x="3192456" y="1016888"/>
                </a:lnTo>
                <a:lnTo>
                  <a:pt x="3144647" y="1016888"/>
                </a:lnTo>
                <a:lnTo>
                  <a:pt x="3146679" y="846200"/>
                </a:lnTo>
                <a:lnTo>
                  <a:pt x="3235579" y="837691"/>
                </a:lnTo>
                <a:lnTo>
                  <a:pt x="3336873" y="837691"/>
                </a:lnTo>
                <a:lnTo>
                  <a:pt x="3316816" y="755649"/>
                </a:lnTo>
                <a:lnTo>
                  <a:pt x="3144647" y="755649"/>
                </a:lnTo>
                <a:lnTo>
                  <a:pt x="3144647" y="454405"/>
                </a:lnTo>
                <a:close/>
              </a:path>
              <a:path w="6878955" h="1448435">
                <a:moveTo>
                  <a:pt x="3336873" y="837691"/>
                </a:moveTo>
                <a:lnTo>
                  <a:pt x="3235579" y="837691"/>
                </a:lnTo>
                <a:lnTo>
                  <a:pt x="3269996" y="1004950"/>
                </a:lnTo>
                <a:lnTo>
                  <a:pt x="3222625" y="1009395"/>
                </a:lnTo>
                <a:lnTo>
                  <a:pt x="3231261" y="1099311"/>
                </a:lnTo>
                <a:lnTo>
                  <a:pt x="3430397" y="1080261"/>
                </a:lnTo>
                <a:lnTo>
                  <a:pt x="3422187" y="994790"/>
                </a:lnTo>
                <a:lnTo>
                  <a:pt x="3375279" y="994790"/>
                </a:lnTo>
                <a:lnTo>
                  <a:pt x="3336873" y="837691"/>
                </a:lnTo>
                <a:close/>
              </a:path>
              <a:path w="6878955" h="1448435">
                <a:moveTo>
                  <a:pt x="3609568" y="416686"/>
                </a:moveTo>
                <a:lnTo>
                  <a:pt x="3461131" y="416686"/>
                </a:lnTo>
                <a:lnTo>
                  <a:pt x="3515360" y="981328"/>
                </a:lnTo>
                <a:lnTo>
                  <a:pt x="3464433" y="986281"/>
                </a:lnTo>
                <a:lnTo>
                  <a:pt x="3473069" y="1076197"/>
                </a:lnTo>
                <a:lnTo>
                  <a:pt x="3664331" y="1057782"/>
                </a:lnTo>
                <a:lnTo>
                  <a:pt x="3656158" y="972692"/>
                </a:lnTo>
                <a:lnTo>
                  <a:pt x="3605276" y="972692"/>
                </a:lnTo>
                <a:lnTo>
                  <a:pt x="3581400" y="723772"/>
                </a:lnTo>
                <a:lnTo>
                  <a:pt x="3551682" y="497712"/>
                </a:lnTo>
                <a:lnTo>
                  <a:pt x="3554730" y="497458"/>
                </a:lnTo>
                <a:lnTo>
                  <a:pt x="3643888" y="497458"/>
                </a:lnTo>
                <a:lnTo>
                  <a:pt x="3609568" y="416686"/>
                </a:lnTo>
                <a:close/>
              </a:path>
              <a:path w="6878955" h="1448435">
                <a:moveTo>
                  <a:pt x="3643888" y="497458"/>
                </a:moveTo>
                <a:lnTo>
                  <a:pt x="3554730" y="497458"/>
                </a:lnTo>
                <a:lnTo>
                  <a:pt x="3611753" y="660907"/>
                </a:lnTo>
                <a:lnTo>
                  <a:pt x="3633565" y="720724"/>
                </a:lnTo>
                <a:lnTo>
                  <a:pt x="3653663" y="770635"/>
                </a:lnTo>
                <a:lnTo>
                  <a:pt x="3772535" y="1047495"/>
                </a:lnTo>
                <a:lnTo>
                  <a:pt x="3855466" y="1039494"/>
                </a:lnTo>
                <a:lnTo>
                  <a:pt x="3831587" y="790320"/>
                </a:lnTo>
                <a:lnTo>
                  <a:pt x="3749294" y="790320"/>
                </a:lnTo>
                <a:lnTo>
                  <a:pt x="3678047" y="577849"/>
                </a:lnTo>
                <a:lnTo>
                  <a:pt x="3643888" y="497458"/>
                </a:lnTo>
                <a:close/>
              </a:path>
              <a:path w="6878955" h="1448435">
                <a:moveTo>
                  <a:pt x="3192018" y="1012316"/>
                </a:moveTo>
                <a:lnTo>
                  <a:pt x="3144647" y="1016888"/>
                </a:lnTo>
                <a:lnTo>
                  <a:pt x="3192456" y="1016888"/>
                </a:lnTo>
                <a:lnTo>
                  <a:pt x="3192018" y="1012316"/>
                </a:lnTo>
                <a:close/>
              </a:path>
              <a:path w="6878955" h="1448435">
                <a:moveTo>
                  <a:pt x="3421761" y="990345"/>
                </a:moveTo>
                <a:lnTo>
                  <a:pt x="3375279" y="994790"/>
                </a:lnTo>
                <a:lnTo>
                  <a:pt x="3422187" y="994790"/>
                </a:lnTo>
                <a:lnTo>
                  <a:pt x="3421761" y="990345"/>
                </a:lnTo>
                <a:close/>
              </a:path>
              <a:path w="6878955" h="1448435">
                <a:moveTo>
                  <a:pt x="3655695" y="967866"/>
                </a:moveTo>
                <a:lnTo>
                  <a:pt x="3605276" y="972692"/>
                </a:lnTo>
                <a:lnTo>
                  <a:pt x="3656158" y="972692"/>
                </a:lnTo>
                <a:lnTo>
                  <a:pt x="3655695" y="967866"/>
                </a:lnTo>
                <a:close/>
              </a:path>
              <a:path w="6878955" h="1448435">
                <a:moveTo>
                  <a:pt x="3793555" y="393445"/>
                </a:moveTo>
                <a:lnTo>
                  <a:pt x="3702812" y="393445"/>
                </a:lnTo>
                <a:lnTo>
                  <a:pt x="3719322" y="566419"/>
                </a:lnTo>
                <a:lnTo>
                  <a:pt x="3752342" y="790066"/>
                </a:lnTo>
                <a:lnTo>
                  <a:pt x="3749294" y="790320"/>
                </a:lnTo>
                <a:lnTo>
                  <a:pt x="3831587" y="790320"/>
                </a:lnTo>
                <a:lnTo>
                  <a:pt x="3793555" y="393445"/>
                </a:lnTo>
                <a:close/>
              </a:path>
              <a:path w="6878955" h="1448435">
                <a:moveTo>
                  <a:pt x="3289658" y="419480"/>
                </a:moveTo>
                <a:lnTo>
                  <a:pt x="3156585" y="419480"/>
                </a:lnTo>
                <a:lnTo>
                  <a:pt x="3220212" y="748410"/>
                </a:lnTo>
                <a:lnTo>
                  <a:pt x="3144647" y="755649"/>
                </a:lnTo>
                <a:lnTo>
                  <a:pt x="3316816" y="755649"/>
                </a:lnTo>
                <a:lnTo>
                  <a:pt x="3239135" y="437895"/>
                </a:lnTo>
                <a:lnTo>
                  <a:pt x="3290951" y="432942"/>
                </a:lnTo>
                <a:lnTo>
                  <a:pt x="3289658" y="419480"/>
                </a:lnTo>
                <a:close/>
              </a:path>
              <a:path w="6878955" h="1448435">
                <a:moveTo>
                  <a:pt x="3282315" y="343026"/>
                </a:moveTo>
                <a:lnTo>
                  <a:pt x="3006598" y="369442"/>
                </a:lnTo>
                <a:lnTo>
                  <a:pt x="3015234" y="459358"/>
                </a:lnTo>
                <a:lnTo>
                  <a:pt x="3067050" y="454405"/>
                </a:lnTo>
                <a:lnTo>
                  <a:pt x="3144647" y="454405"/>
                </a:lnTo>
                <a:lnTo>
                  <a:pt x="3144647" y="420623"/>
                </a:lnTo>
                <a:lnTo>
                  <a:pt x="3156585" y="419480"/>
                </a:lnTo>
                <a:lnTo>
                  <a:pt x="3289658" y="419480"/>
                </a:lnTo>
                <a:lnTo>
                  <a:pt x="3282315" y="343026"/>
                </a:lnTo>
                <a:close/>
              </a:path>
              <a:path w="6878955" h="1448435">
                <a:moveTo>
                  <a:pt x="3566668" y="315721"/>
                </a:moveTo>
                <a:lnTo>
                  <a:pt x="3401695" y="331596"/>
                </a:lnTo>
                <a:lnTo>
                  <a:pt x="3410331" y="421512"/>
                </a:lnTo>
                <a:lnTo>
                  <a:pt x="3461131" y="416686"/>
                </a:lnTo>
                <a:lnTo>
                  <a:pt x="3609568" y="416686"/>
                </a:lnTo>
                <a:lnTo>
                  <a:pt x="3566668" y="315721"/>
                </a:lnTo>
                <a:close/>
              </a:path>
              <a:path w="6878955" h="1448435">
                <a:moveTo>
                  <a:pt x="3834892" y="290067"/>
                </a:moveTo>
                <a:lnTo>
                  <a:pt x="3643757" y="308355"/>
                </a:lnTo>
                <a:lnTo>
                  <a:pt x="3652393" y="398271"/>
                </a:lnTo>
                <a:lnTo>
                  <a:pt x="3702812" y="393445"/>
                </a:lnTo>
                <a:lnTo>
                  <a:pt x="3793555" y="393445"/>
                </a:lnTo>
                <a:lnTo>
                  <a:pt x="3792728" y="384809"/>
                </a:lnTo>
                <a:lnTo>
                  <a:pt x="3843528" y="379983"/>
                </a:lnTo>
                <a:lnTo>
                  <a:pt x="3834892" y="290067"/>
                </a:lnTo>
                <a:close/>
              </a:path>
              <a:path w="6878955" h="1448435">
                <a:moveTo>
                  <a:pt x="4403430" y="336422"/>
                </a:moveTo>
                <a:lnTo>
                  <a:pt x="4297172" y="336422"/>
                </a:lnTo>
                <a:lnTo>
                  <a:pt x="4351401" y="901191"/>
                </a:lnTo>
                <a:lnTo>
                  <a:pt x="4297045" y="906398"/>
                </a:lnTo>
                <a:lnTo>
                  <a:pt x="4305681" y="996314"/>
                </a:lnTo>
                <a:lnTo>
                  <a:pt x="4443095" y="983106"/>
                </a:lnTo>
                <a:lnTo>
                  <a:pt x="4499981" y="971917"/>
                </a:lnTo>
                <a:lnTo>
                  <a:pt x="4547758" y="950166"/>
                </a:lnTo>
                <a:lnTo>
                  <a:pt x="4586416" y="917866"/>
                </a:lnTo>
                <a:lnTo>
                  <a:pt x="4604912" y="891031"/>
                </a:lnTo>
                <a:lnTo>
                  <a:pt x="4456684" y="891031"/>
                </a:lnTo>
                <a:lnTo>
                  <a:pt x="4403430" y="336422"/>
                </a:lnTo>
                <a:close/>
              </a:path>
              <a:path w="6878955" h="1448435">
                <a:moveTo>
                  <a:pt x="4572212" y="326145"/>
                </a:moveTo>
                <a:lnTo>
                  <a:pt x="4421574" y="326145"/>
                </a:lnTo>
                <a:lnTo>
                  <a:pt x="4438729" y="329612"/>
                </a:lnTo>
                <a:lnTo>
                  <a:pt x="4453907" y="336675"/>
                </a:lnTo>
                <a:lnTo>
                  <a:pt x="4489291" y="381634"/>
                </a:lnTo>
                <a:lnTo>
                  <a:pt x="4507103" y="434974"/>
                </a:lnTo>
                <a:lnTo>
                  <a:pt x="4521485" y="511111"/>
                </a:lnTo>
                <a:lnTo>
                  <a:pt x="4527891" y="559169"/>
                </a:lnTo>
                <a:lnTo>
                  <a:pt x="4533773" y="613917"/>
                </a:lnTo>
                <a:lnTo>
                  <a:pt x="4538964" y="682755"/>
                </a:lnTo>
                <a:lnTo>
                  <a:pt x="4540250" y="740663"/>
                </a:lnTo>
                <a:lnTo>
                  <a:pt x="4537630" y="787618"/>
                </a:lnTo>
                <a:lnTo>
                  <a:pt x="4520102" y="850669"/>
                </a:lnTo>
                <a:lnTo>
                  <a:pt x="4482903" y="884388"/>
                </a:lnTo>
                <a:lnTo>
                  <a:pt x="4456684" y="891031"/>
                </a:lnTo>
                <a:lnTo>
                  <a:pt x="4604912" y="891031"/>
                </a:lnTo>
                <a:lnTo>
                  <a:pt x="4630641" y="840357"/>
                </a:lnTo>
                <a:lnTo>
                  <a:pt x="4641586" y="800598"/>
                </a:lnTo>
                <a:lnTo>
                  <a:pt x="4648771" y="755745"/>
                </a:lnTo>
                <a:lnTo>
                  <a:pt x="4652188" y="705790"/>
                </a:lnTo>
                <a:lnTo>
                  <a:pt x="4651831" y="650728"/>
                </a:lnTo>
                <a:lnTo>
                  <a:pt x="4647692" y="590549"/>
                </a:lnTo>
                <a:lnTo>
                  <a:pt x="4640210" y="529431"/>
                </a:lnTo>
                <a:lnTo>
                  <a:pt x="4630086" y="474217"/>
                </a:lnTo>
                <a:lnTo>
                  <a:pt x="4617323" y="424910"/>
                </a:lnTo>
                <a:lnTo>
                  <a:pt x="4601924" y="381507"/>
                </a:lnTo>
                <a:lnTo>
                  <a:pt x="4583895" y="344011"/>
                </a:lnTo>
                <a:lnTo>
                  <a:pt x="4572212" y="326145"/>
                </a:lnTo>
                <a:close/>
              </a:path>
              <a:path w="6878955" h="1448435">
                <a:moveTo>
                  <a:pt x="4368673" y="238759"/>
                </a:moveTo>
                <a:lnTo>
                  <a:pt x="4234307" y="251713"/>
                </a:lnTo>
                <a:lnTo>
                  <a:pt x="4242816" y="341629"/>
                </a:lnTo>
                <a:lnTo>
                  <a:pt x="4297172" y="336422"/>
                </a:lnTo>
                <a:lnTo>
                  <a:pt x="4403430" y="336422"/>
                </a:lnTo>
                <a:lnTo>
                  <a:pt x="4402455" y="326262"/>
                </a:lnTo>
                <a:lnTo>
                  <a:pt x="4572212" y="326145"/>
                </a:lnTo>
                <a:lnTo>
                  <a:pt x="4563237" y="312419"/>
                </a:lnTo>
                <a:lnTo>
                  <a:pt x="4526281" y="275603"/>
                </a:lnTo>
                <a:lnTo>
                  <a:pt x="4481528" y="251063"/>
                </a:lnTo>
                <a:lnTo>
                  <a:pt x="4428988" y="238785"/>
                </a:lnTo>
                <a:lnTo>
                  <a:pt x="4368673" y="238759"/>
                </a:lnTo>
                <a:close/>
              </a:path>
              <a:path w="6878955" h="1448435">
                <a:moveTo>
                  <a:pt x="4833563" y="295147"/>
                </a:moveTo>
                <a:lnTo>
                  <a:pt x="4727321" y="295147"/>
                </a:lnTo>
                <a:lnTo>
                  <a:pt x="4781550" y="859916"/>
                </a:lnTo>
                <a:lnTo>
                  <a:pt x="4726686" y="865123"/>
                </a:lnTo>
                <a:lnTo>
                  <a:pt x="4735322" y="955039"/>
                </a:lnTo>
                <a:lnTo>
                  <a:pt x="5078222" y="922146"/>
                </a:lnTo>
                <a:lnTo>
                  <a:pt x="5071268" y="849756"/>
                </a:lnTo>
                <a:lnTo>
                  <a:pt x="4886833" y="849756"/>
                </a:lnTo>
                <a:lnTo>
                  <a:pt x="4862830" y="600709"/>
                </a:lnTo>
                <a:lnTo>
                  <a:pt x="4938522" y="593470"/>
                </a:lnTo>
                <a:lnTo>
                  <a:pt x="4930581" y="510793"/>
                </a:lnTo>
                <a:lnTo>
                  <a:pt x="4854194" y="510793"/>
                </a:lnTo>
                <a:lnTo>
                  <a:pt x="4833563" y="295147"/>
                </a:lnTo>
                <a:close/>
              </a:path>
              <a:path w="6878955" h="1448435">
                <a:moveTo>
                  <a:pt x="5275267" y="256793"/>
                </a:moveTo>
                <a:lnTo>
                  <a:pt x="5126863" y="256793"/>
                </a:lnTo>
                <a:lnTo>
                  <a:pt x="5181092" y="821562"/>
                </a:lnTo>
                <a:lnTo>
                  <a:pt x="5130165" y="826388"/>
                </a:lnTo>
                <a:lnTo>
                  <a:pt x="5138801" y="916304"/>
                </a:lnTo>
                <a:lnTo>
                  <a:pt x="5329936" y="898016"/>
                </a:lnTo>
                <a:lnTo>
                  <a:pt x="5321763" y="812926"/>
                </a:lnTo>
                <a:lnTo>
                  <a:pt x="5271008" y="812926"/>
                </a:lnTo>
                <a:lnTo>
                  <a:pt x="5247132" y="563879"/>
                </a:lnTo>
                <a:lnTo>
                  <a:pt x="5217414" y="337946"/>
                </a:lnTo>
                <a:lnTo>
                  <a:pt x="5220335" y="337565"/>
                </a:lnTo>
                <a:lnTo>
                  <a:pt x="5309604" y="337565"/>
                </a:lnTo>
                <a:lnTo>
                  <a:pt x="5275267" y="256793"/>
                </a:lnTo>
                <a:close/>
              </a:path>
              <a:path w="6878955" h="1448435">
                <a:moveTo>
                  <a:pt x="5309604" y="337565"/>
                </a:moveTo>
                <a:lnTo>
                  <a:pt x="5220335" y="337565"/>
                </a:lnTo>
                <a:lnTo>
                  <a:pt x="5277485" y="501141"/>
                </a:lnTo>
                <a:lnTo>
                  <a:pt x="5299297" y="560863"/>
                </a:lnTo>
                <a:lnTo>
                  <a:pt x="5319395" y="610869"/>
                </a:lnTo>
                <a:lnTo>
                  <a:pt x="5438140" y="887602"/>
                </a:lnTo>
                <a:lnTo>
                  <a:pt x="5521198" y="879601"/>
                </a:lnTo>
                <a:lnTo>
                  <a:pt x="5497279" y="630554"/>
                </a:lnTo>
                <a:lnTo>
                  <a:pt x="5415026" y="630554"/>
                </a:lnTo>
                <a:lnTo>
                  <a:pt x="5343779" y="417956"/>
                </a:lnTo>
                <a:lnTo>
                  <a:pt x="5309604" y="337565"/>
                </a:lnTo>
                <a:close/>
              </a:path>
              <a:path w="6878955" h="1448435">
                <a:moveTo>
                  <a:pt x="5056251" y="693419"/>
                </a:moveTo>
                <a:lnTo>
                  <a:pt x="4966335" y="702055"/>
                </a:lnTo>
                <a:lnTo>
                  <a:pt x="4979670" y="840866"/>
                </a:lnTo>
                <a:lnTo>
                  <a:pt x="4886833" y="849756"/>
                </a:lnTo>
                <a:lnTo>
                  <a:pt x="5071268" y="849756"/>
                </a:lnTo>
                <a:lnTo>
                  <a:pt x="5056251" y="693419"/>
                </a:lnTo>
                <a:close/>
              </a:path>
              <a:path w="6878955" h="1448435">
                <a:moveTo>
                  <a:pt x="5321300" y="808100"/>
                </a:moveTo>
                <a:lnTo>
                  <a:pt x="5271008" y="812926"/>
                </a:lnTo>
                <a:lnTo>
                  <a:pt x="5321763" y="812926"/>
                </a:lnTo>
                <a:lnTo>
                  <a:pt x="5321300" y="808100"/>
                </a:lnTo>
                <a:close/>
              </a:path>
              <a:path w="6878955" h="1448435">
                <a:moveTo>
                  <a:pt x="5459162" y="233679"/>
                </a:moveTo>
                <a:lnTo>
                  <a:pt x="5368417" y="233679"/>
                </a:lnTo>
                <a:lnTo>
                  <a:pt x="5385054" y="406526"/>
                </a:lnTo>
                <a:lnTo>
                  <a:pt x="5417947" y="630300"/>
                </a:lnTo>
                <a:lnTo>
                  <a:pt x="5415026" y="630554"/>
                </a:lnTo>
                <a:lnTo>
                  <a:pt x="5497279" y="630554"/>
                </a:lnTo>
                <a:lnTo>
                  <a:pt x="5459162" y="233679"/>
                </a:lnTo>
                <a:close/>
              </a:path>
              <a:path w="6878955" h="1448435">
                <a:moveTo>
                  <a:pt x="4929886" y="503554"/>
                </a:moveTo>
                <a:lnTo>
                  <a:pt x="4854194" y="510793"/>
                </a:lnTo>
                <a:lnTo>
                  <a:pt x="4930581" y="510793"/>
                </a:lnTo>
                <a:lnTo>
                  <a:pt x="4929886" y="503554"/>
                </a:lnTo>
                <a:close/>
              </a:path>
              <a:path w="6878955" h="1448435">
                <a:moveTo>
                  <a:pt x="5016219" y="276097"/>
                </a:moveTo>
                <a:lnTo>
                  <a:pt x="4925441" y="276097"/>
                </a:lnTo>
                <a:lnTo>
                  <a:pt x="4937760" y="403605"/>
                </a:lnTo>
                <a:lnTo>
                  <a:pt x="5027676" y="394969"/>
                </a:lnTo>
                <a:lnTo>
                  <a:pt x="5016219" y="276097"/>
                </a:lnTo>
                <a:close/>
              </a:path>
              <a:path w="6878955" h="1448435">
                <a:moveTo>
                  <a:pt x="5006721" y="177545"/>
                </a:moveTo>
                <a:lnTo>
                  <a:pt x="4663948" y="210438"/>
                </a:lnTo>
                <a:lnTo>
                  <a:pt x="4672457" y="300354"/>
                </a:lnTo>
                <a:lnTo>
                  <a:pt x="4727321" y="295147"/>
                </a:lnTo>
                <a:lnTo>
                  <a:pt x="4833563" y="295147"/>
                </a:lnTo>
                <a:lnTo>
                  <a:pt x="4832604" y="285114"/>
                </a:lnTo>
                <a:lnTo>
                  <a:pt x="4925441" y="276097"/>
                </a:lnTo>
                <a:lnTo>
                  <a:pt x="5016219" y="276097"/>
                </a:lnTo>
                <a:lnTo>
                  <a:pt x="5006721" y="177545"/>
                </a:lnTo>
                <a:close/>
              </a:path>
              <a:path w="6878955" h="1448435">
                <a:moveTo>
                  <a:pt x="5232400" y="155955"/>
                </a:moveTo>
                <a:lnTo>
                  <a:pt x="5067300" y="171830"/>
                </a:lnTo>
                <a:lnTo>
                  <a:pt x="5075936" y="261746"/>
                </a:lnTo>
                <a:lnTo>
                  <a:pt x="5126863" y="256793"/>
                </a:lnTo>
                <a:lnTo>
                  <a:pt x="5275267" y="256793"/>
                </a:lnTo>
                <a:lnTo>
                  <a:pt x="5232400" y="155955"/>
                </a:lnTo>
                <a:close/>
              </a:path>
              <a:path w="6878955" h="1448435">
                <a:moveTo>
                  <a:pt x="5500624" y="130175"/>
                </a:moveTo>
                <a:lnTo>
                  <a:pt x="5309489" y="148589"/>
                </a:lnTo>
                <a:lnTo>
                  <a:pt x="5318125" y="238505"/>
                </a:lnTo>
                <a:lnTo>
                  <a:pt x="5368417" y="233679"/>
                </a:lnTo>
                <a:lnTo>
                  <a:pt x="5459162" y="233679"/>
                </a:lnTo>
                <a:lnTo>
                  <a:pt x="5458333" y="225043"/>
                </a:lnTo>
                <a:lnTo>
                  <a:pt x="5509260" y="220090"/>
                </a:lnTo>
                <a:lnTo>
                  <a:pt x="5500624" y="130175"/>
                </a:lnTo>
                <a:close/>
              </a:path>
              <a:path w="6878955" h="1448435">
                <a:moveTo>
                  <a:pt x="5712206" y="97408"/>
                </a:moveTo>
                <a:lnTo>
                  <a:pt x="5647213" y="127285"/>
                </a:lnTo>
                <a:lnTo>
                  <a:pt x="5624230" y="159023"/>
                </a:lnTo>
                <a:lnTo>
                  <a:pt x="5607558" y="201929"/>
                </a:lnTo>
                <a:lnTo>
                  <a:pt x="5594599" y="278421"/>
                </a:lnTo>
                <a:lnTo>
                  <a:pt x="5592016" y="325453"/>
                </a:lnTo>
                <a:lnTo>
                  <a:pt x="5592026" y="378337"/>
                </a:lnTo>
                <a:lnTo>
                  <a:pt x="5594625" y="437071"/>
                </a:lnTo>
                <a:lnTo>
                  <a:pt x="5599811" y="501649"/>
                </a:lnTo>
                <a:lnTo>
                  <a:pt x="5605456" y="554823"/>
                </a:lnTo>
                <a:lnTo>
                  <a:pt x="5611542" y="602138"/>
                </a:lnTo>
                <a:lnTo>
                  <a:pt x="5618081" y="643596"/>
                </a:lnTo>
                <a:lnTo>
                  <a:pt x="5633154" y="710559"/>
                </a:lnTo>
                <a:lnTo>
                  <a:pt x="5654248" y="764903"/>
                </a:lnTo>
                <a:lnTo>
                  <a:pt x="5681462" y="807985"/>
                </a:lnTo>
                <a:lnTo>
                  <a:pt x="5712842" y="838950"/>
                </a:lnTo>
                <a:lnTo>
                  <a:pt x="5747845" y="857888"/>
                </a:lnTo>
                <a:lnTo>
                  <a:pt x="5784992" y="865421"/>
                </a:lnTo>
                <a:lnTo>
                  <a:pt x="5804281" y="864996"/>
                </a:lnTo>
                <a:lnTo>
                  <a:pt x="5873035" y="838247"/>
                </a:lnTo>
                <a:lnTo>
                  <a:pt x="5899382" y="810543"/>
                </a:lnTo>
                <a:lnTo>
                  <a:pt x="5920358" y="773302"/>
                </a:lnTo>
                <a:lnTo>
                  <a:pt x="5922803" y="766317"/>
                </a:lnTo>
                <a:lnTo>
                  <a:pt x="5797804" y="766317"/>
                </a:lnTo>
                <a:lnTo>
                  <a:pt x="5786373" y="766107"/>
                </a:lnTo>
                <a:lnTo>
                  <a:pt x="5753608" y="735617"/>
                </a:lnTo>
                <a:lnTo>
                  <a:pt x="5741797" y="695473"/>
                </a:lnTo>
                <a:lnTo>
                  <a:pt x="5731196" y="633660"/>
                </a:lnTo>
                <a:lnTo>
                  <a:pt x="5725668" y="590407"/>
                </a:lnTo>
                <a:lnTo>
                  <a:pt x="5719853" y="538271"/>
                </a:lnTo>
                <a:lnTo>
                  <a:pt x="5713730" y="477265"/>
                </a:lnTo>
                <a:lnTo>
                  <a:pt x="5708610" y="421068"/>
                </a:lnTo>
                <a:lnTo>
                  <a:pt x="5704871" y="372490"/>
                </a:lnTo>
                <a:lnTo>
                  <a:pt x="5702514" y="331533"/>
                </a:lnTo>
                <a:lnTo>
                  <a:pt x="5701538" y="298195"/>
                </a:lnTo>
                <a:lnTo>
                  <a:pt x="5701776" y="271004"/>
                </a:lnTo>
                <a:lnTo>
                  <a:pt x="5705967" y="230669"/>
                </a:lnTo>
                <a:lnTo>
                  <a:pt x="5731297" y="196137"/>
                </a:lnTo>
                <a:lnTo>
                  <a:pt x="5741797" y="193801"/>
                </a:lnTo>
                <a:lnTo>
                  <a:pt x="5892923" y="193801"/>
                </a:lnTo>
                <a:lnTo>
                  <a:pt x="5886816" y="130301"/>
                </a:lnTo>
                <a:lnTo>
                  <a:pt x="5796026" y="130301"/>
                </a:lnTo>
                <a:lnTo>
                  <a:pt x="5775642" y="114375"/>
                </a:lnTo>
                <a:lnTo>
                  <a:pt x="5754878" y="103568"/>
                </a:lnTo>
                <a:lnTo>
                  <a:pt x="5733732" y="97905"/>
                </a:lnTo>
                <a:lnTo>
                  <a:pt x="5712206" y="97408"/>
                </a:lnTo>
                <a:close/>
              </a:path>
              <a:path w="6878955" h="1448435">
                <a:moveTo>
                  <a:pt x="5945157" y="577722"/>
                </a:moveTo>
                <a:lnTo>
                  <a:pt x="5836031" y="577722"/>
                </a:lnTo>
                <a:lnTo>
                  <a:pt x="5839485" y="620438"/>
                </a:lnTo>
                <a:lnTo>
                  <a:pt x="5841095" y="657701"/>
                </a:lnTo>
                <a:lnTo>
                  <a:pt x="5838825" y="715771"/>
                </a:lnTo>
                <a:lnTo>
                  <a:pt x="5825601" y="752046"/>
                </a:lnTo>
                <a:lnTo>
                  <a:pt x="5797804" y="766317"/>
                </a:lnTo>
                <a:lnTo>
                  <a:pt x="5922803" y="766317"/>
                </a:lnTo>
                <a:lnTo>
                  <a:pt x="5932964" y="737289"/>
                </a:lnTo>
                <a:lnTo>
                  <a:pt x="5941528" y="696454"/>
                </a:lnTo>
                <a:lnTo>
                  <a:pt x="5946062" y="650791"/>
                </a:lnTo>
                <a:lnTo>
                  <a:pt x="5946579" y="600294"/>
                </a:lnTo>
                <a:lnTo>
                  <a:pt x="5945157" y="577722"/>
                </a:lnTo>
                <a:close/>
              </a:path>
              <a:path w="6878955" h="1448435">
                <a:moveTo>
                  <a:pt x="5936615" y="477265"/>
                </a:moveTo>
                <a:lnTo>
                  <a:pt x="5776468" y="492632"/>
                </a:lnTo>
                <a:lnTo>
                  <a:pt x="5785104" y="582548"/>
                </a:lnTo>
                <a:lnTo>
                  <a:pt x="5836031" y="577722"/>
                </a:lnTo>
                <a:lnTo>
                  <a:pt x="5945157" y="577722"/>
                </a:lnTo>
                <a:lnTo>
                  <a:pt x="5943092" y="544956"/>
                </a:lnTo>
                <a:lnTo>
                  <a:pt x="5936615" y="477265"/>
                </a:lnTo>
                <a:close/>
              </a:path>
              <a:path w="6878955" h="1448435">
                <a:moveTo>
                  <a:pt x="5892923" y="193801"/>
                </a:moveTo>
                <a:lnTo>
                  <a:pt x="5741797" y="193801"/>
                </a:lnTo>
                <a:lnTo>
                  <a:pt x="5768897" y="201039"/>
                </a:lnTo>
                <a:lnTo>
                  <a:pt x="5790390" y="228457"/>
                </a:lnTo>
                <a:lnTo>
                  <a:pt x="5806287" y="276044"/>
                </a:lnTo>
                <a:lnTo>
                  <a:pt x="5816600" y="343788"/>
                </a:lnTo>
                <a:lnTo>
                  <a:pt x="5906516" y="335152"/>
                </a:lnTo>
                <a:lnTo>
                  <a:pt x="5892923" y="193801"/>
                </a:lnTo>
                <a:close/>
              </a:path>
              <a:path w="6878955" h="1448435">
                <a:moveTo>
                  <a:pt x="5883275" y="93471"/>
                </a:moveTo>
                <a:lnTo>
                  <a:pt x="5793358" y="102107"/>
                </a:lnTo>
                <a:lnTo>
                  <a:pt x="5796026" y="130301"/>
                </a:lnTo>
                <a:lnTo>
                  <a:pt x="5886816" y="130301"/>
                </a:lnTo>
                <a:lnTo>
                  <a:pt x="5883275" y="93471"/>
                </a:lnTo>
                <a:close/>
              </a:path>
              <a:path w="6878955" h="1448435">
                <a:moveTo>
                  <a:pt x="6168136" y="164337"/>
                </a:moveTo>
                <a:lnTo>
                  <a:pt x="6090539" y="164337"/>
                </a:lnTo>
                <a:lnTo>
                  <a:pt x="6062726" y="736980"/>
                </a:lnTo>
                <a:lnTo>
                  <a:pt x="6016371" y="741425"/>
                </a:lnTo>
                <a:lnTo>
                  <a:pt x="6024880" y="831341"/>
                </a:lnTo>
                <a:lnTo>
                  <a:pt x="6224016" y="812164"/>
                </a:lnTo>
                <a:lnTo>
                  <a:pt x="6215819" y="726820"/>
                </a:lnTo>
                <a:lnTo>
                  <a:pt x="6168136" y="726820"/>
                </a:lnTo>
                <a:lnTo>
                  <a:pt x="6170041" y="556132"/>
                </a:lnTo>
                <a:lnTo>
                  <a:pt x="6258941" y="547623"/>
                </a:lnTo>
                <a:lnTo>
                  <a:pt x="6360326" y="547623"/>
                </a:lnTo>
                <a:lnTo>
                  <a:pt x="6340250" y="465581"/>
                </a:lnTo>
                <a:lnTo>
                  <a:pt x="6168136" y="465581"/>
                </a:lnTo>
                <a:lnTo>
                  <a:pt x="6168136" y="164337"/>
                </a:lnTo>
                <a:close/>
              </a:path>
              <a:path w="6878955" h="1448435">
                <a:moveTo>
                  <a:pt x="6360326" y="547623"/>
                </a:moveTo>
                <a:lnTo>
                  <a:pt x="6258941" y="547623"/>
                </a:lnTo>
                <a:lnTo>
                  <a:pt x="6293358" y="714882"/>
                </a:lnTo>
                <a:lnTo>
                  <a:pt x="6246114" y="719327"/>
                </a:lnTo>
                <a:lnTo>
                  <a:pt x="6254623" y="809243"/>
                </a:lnTo>
                <a:lnTo>
                  <a:pt x="6453758" y="790193"/>
                </a:lnTo>
                <a:lnTo>
                  <a:pt x="6445549" y="704722"/>
                </a:lnTo>
                <a:lnTo>
                  <a:pt x="6398768" y="704722"/>
                </a:lnTo>
                <a:lnTo>
                  <a:pt x="6360326" y="547623"/>
                </a:lnTo>
                <a:close/>
              </a:path>
              <a:path w="6878955" h="1448435">
                <a:moveTo>
                  <a:pt x="6633057" y="126618"/>
                </a:moveTo>
                <a:lnTo>
                  <a:pt x="6484620" y="126618"/>
                </a:lnTo>
                <a:lnTo>
                  <a:pt x="6538849" y="691260"/>
                </a:lnTo>
                <a:lnTo>
                  <a:pt x="6487922" y="696213"/>
                </a:lnTo>
                <a:lnTo>
                  <a:pt x="6496558" y="786129"/>
                </a:lnTo>
                <a:lnTo>
                  <a:pt x="6687693" y="767714"/>
                </a:lnTo>
                <a:lnTo>
                  <a:pt x="6679520" y="682624"/>
                </a:lnTo>
                <a:lnTo>
                  <a:pt x="6628765" y="682624"/>
                </a:lnTo>
                <a:lnTo>
                  <a:pt x="6604762" y="433577"/>
                </a:lnTo>
                <a:lnTo>
                  <a:pt x="6575171" y="207644"/>
                </a:lnTo>
                <a:lnTo>
                  <a:pt x="6578092" y="207390"/>
                </a:lnTo>
                <a:lnTo>
                  <a:pt x="6667377" y="207390"/>
                </a:lnTo>
                <a:lnTo>
                  <a:pt x="6633057" y="126618"/>
                </a:lnTo>
                <a:close/>
              </a:path>
              <a:path w="6878955" h="1448435">
                <a:moveTo>
                  <a:pt x="6667377" y="207390"/>
                </a:moveTo>
                <a:lnTo>
                  <a:pt x="6578092" y="207390"/>
                </a:lnTo>
                <a:lnTo>
                  <a:pt x="6635242" y="370839"/>
                </a:lnTo>
                <a:lnTo>
                  <a:pt x="6657054" y="430656"/>
                </a:lnTo>
                <a:lnTo>
                  <a:pt x="6677152" y="480567"/>
                </a:lnTo>
                <a:lnTo>
                  <a:pt x="6795897" y="757300"/>
                </a:lnTo>
                <a:lnTo>
                  <a:pt x="6878955" y="749426"/>
                </a:lnTo>
                <a:lnTo>
                  <a:pt x="6855028" y="500252"/>
                </a:lnTo>
                <a:lnTo>
                  <a:pt x="6772783" y="500252"/>
                </a:lnTo>
                <a:lnTo>
                  <a:pt x="6701536" y="287781"/>
                </a:lnTo>
                <a:lnTo>
                  <a:pt x="6667377" y="207390"/>
                </a:lnTo>
                <a:close/>
              </a:path>
              <a:path w="6878955" h="1448435">
                <a:moveTo>
                  <a:pt x="6215380" y="722248"/>
                </a:moveTo>
                <a:lnTo>
                  <a:pt x="6168136" y="726820"/>
                </a:lnTo>
                <a:lnTo>
                  <a:pt x="6215819" y="726820"/>
                </a:lnTo>
                <a:lnTo>
                  <a:pt x="6215380" y="722248"/>
                </a:lnTo>
                <a:close/>
              </a:path>
              <a:path w="6878955" h="1448435">
                <a:moveTo>
                  <a:pt x="6445123" y="700277"/>
                </a:moveTo>
                <a:lnTo>
                  <a:pt x="6398768" y="704722"/>
                </a:lnTo>
                <a:lnTo>
                  <a:pt x="6445549" y="704722"/>
                </a:lnTo>
                <a:lnTo>
                  <a:pt x="6445123" y="700277"/>
                </a:lnTo>
                <a:close/>
              </a:path>
              <a:path w="6878955" h="1448435">
                <a:moveTo>
                  <a:pt x="6679057" y="677798"/>
                </a:moveTo>
                <a:lnTo>
                  <a:pt x="6628765" y="682624"/>
                </a:lnTo>
                <a:lnTo>
                  <a:pt x="6679520" y="682624"/>
                </a:lnTo>
                <a:lnTo>
                  <a:pt x="6679057" y="677798"/>
                </a:lnTo>
                <a:close/>
              </a:path>
              <a:path w="6878955" h="1448435">
                <a:moveTo>
                  <a:pt x="6816919" y="103377"/>
                </a:moveTo>
                <a:lnTo>
                  <a:pt x="6726174" y="103377"/>
                </a:lnTo>
                <a:lnTo>
                  <a:pt x="6742811" y="276351"/>
                </a:lnTo>
                <a:lnTo>
                  <a:pt x="6775704" y="499998"/>
                </a:lnTo>
                <a:lnTo>
                  <a:pt x="6772783" y="500252"/>
                </a:lnTo>
                <a:lnTo>
                  <a:pt x="6855028" y="500252"/>
                </a:lnTo>
                <a:lnTo>
                  <a:pt x="6816919" y="103377"/>
                </a:lnTo>
                <a:close/>
              </a:path>
              <a:path w="6878955" h="1448435">
                <a:moveTo>
                  <a:pt x="6313147" y="129412"/>
                </a:moveTo>
                <a:lnTo>
                  <a:pt x="6179947" y="129412"/>
                </a:lnTo>
                <a:lnTo>
                  <a:pt x="6243701" y="458342"/>
                </a:lnTo>
                <a:lnTo>
                  <a:pt x="6168136" y="465581"/>
                </a:lnTo>
                <a:lnTo>
                  <a:pt x="6340250" y="465581"/>
                </a:lnTo>
                <a:lnTo>
                  <a:pt x="6262497" y="147827"/>
                </a:lnTo>
                <a:lnTo>
                  <a:pt x="6314440" y="142874"/>
                </a:lnTo>
                <a:lnTo>
                  <a:pt x="6313147" y="129412"/>
                </a:lnTo>
                <a:close/>
              </a:path>
              <a:path w="6878955" h="1448435">
                <a:moveTo>
                  <a:pt x="6305804" y="52958"/>
                </a:moveTo>
                <a:lnTo>
                  <a:pt x="6030087" y="79375"/>
                </a:lnTo>
                <a:lnTo>
                  <a:pt x="6038723" y="169290"/>
                </a:lnTo>
                <a:lnTo>
                  <a:pt x="6090539" y="164337"/>
                </a:lnTo>
                <a:lnTo>
                  <a:pt x="6168136" y="164337"/>
                </a:lnTo>
                <a:lnTo>
                  <a:pt x="6168136" y="130555"/>
                </a:lnTo>
                <a:lnTo>
                  <a:pt x="6179947" y="129412"/>
                </a:lnTo>
                <a:lnTo>
                  <a:pt x="6313147" y="129412"/>
                </a:lnTo>
                <a:lnTo>
                  <a:pt x="6305804" y="52958"/>
                </a:lnTo>
                <a:close/>
              </a:path>
              <a:path w="6878955" h="1448435">
                <a:moveTo>
                  <a:pt x="6590157" y="25653"/>
                </a:moveTo>
                <a:lnTo>
                  <a:pt x="6425057" y="41528"/>
                </a:lnTo>
                <a:lnTo>
                  <a:pt x="6433693" y="131444"/>
                </a:lnTo>
                <a:lnTo>
                  <a:pt x="6484620" y="126618"/>
                </a:lnTo>
                <a:lnTo>
                  <a:pt x="6633057" y="126618"/>
                </a:lnTo>
                <a:lnTo>
                  <a:pt x="6590157" y="25653"/>
                </a:lnTo>
                <a:close/>
              </a:path>
              <a:path w="6878955" h="1448435">
                <a:moveTo>
                  <a:pt x="6858381" y="0"/>
                </a:moveTo>
                <a:lnTo>
                  <a:pt x="6667246" y="18287"/>
                </a:lnTo>
                <a:lnTo>
                  <a:pt x="6675755" y="108203"/>
                </a:lnTo>
                <a:lnTo>
                  <a:pt x="6726174" y="103377"/>
                </a:lnTo>
                <a:lnTo>
                  <a:pt x="6816919" y="103377"/>
                </a:lnTo>
                <a:lnTo>
                  <a:pt x="6816090" y="94741"/>
                </a:lnTo>
                <a:lnTo>
                  <a:pt x="6867017" y="89915"/>
                </a:lnTo>
                <a:lnTo>
                  <a:pt x="68583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682"/>
            <a:ext cx="1778635" cy="3770629"/>
          </a:xfrm>
          <a:custGeom>
            <a:avLst/>
            <a:gdLst/>
            <a:ahLst/>
            <a:cxnLst/>
            <a:rect l="l" t="t" r="r" b="b"/>
            <a:pathLst>
              <a:path w="1778635" h="3770629">
                <a:moveTo>
                  <a:pt x="0" y="3770249"/>
                </a:moveTo>
                <a:lnTo>
                  <a:pt x="1778444" y="3770249"/>
                </a:lnTo>
                <a:lnTo>
                  <a:pt x="1778444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0548" y="693801"/>
            <a:ext cx="1400175" cy="2308225"/>
          </a:xfrm>
          <a:custGeom>
            <a:avLst/>
            <a:gdLst/>
            <a:ahLst/>
            <a:cxnLst/>
            <a:rect l="l" t="t" r="r" b="b"/>
            <a:pathLst>
              <a:path w="1400175" h="2308225">
                <a:moveTo>
                  <a:pt x="269786" y="1566799"/>
                </a:moveTo>
                <a:lnTo>
                  <a:pt x="0" y="1566799"/>
                </a:lnTo>
                <a:lnTo>
                  <a:pt x="725" y="1630301"/>
                </a:lnTo>
                <a:lnTo>
                  <a:pt x="2903" y="1690825"/>
                </a:lnTo>
                <a:lnTo>
                  <a:pt x="6531" y="1748371"/>
                </a:lnTo>
                <a:lnTo>
                  <a:pt x="11612" y="1802939"/>
                </a:lnTo>
                <a:lnTo>
                  <a:pt x="18143" y="1854529"/>
                </a:lnTo>
                <a:lnTo>
                  <a:pt x="26127" y="1903142"/>
                </a:lnTo>
                <a:lnTo>
                  <a:pt x="35561" y="1948779"/>
                </a:lnTo>
                <a:lnTo>
                  <a:pt x="46448" y="1991439"/>
                </a:lnTo>
                <a:lnTo>
                  <a:pt x="58785" y="2031124"/>
                </a:lnTo>
                <a:lnTo>
                  <a:pt x="72575" y="2067834"/>
                </a:lnTo>
                <a:lnTo>
                  <a:pt x="104508" y="2132329"/>
                </a:lnTo>
                <a:lnTo>
                  <a:pt x="132430" y="2173495"/>
                </a:lnTo>
                <a:lnTo>
                  <a:pt x="163941" y="2209172"/>
                </a:lnTo>
                <a:lnTo>
                  <a:pt x="199043" y="2239361"/>
                </a:lnTo>
                <a:lnTo>
                  <a:pt x="237734" y="2264060"/>
                </a:lnTo>
                <a:lnTo>
                  <a:pt x="280015" y="2283271"/>
                </a:lnTo>
                <a:lnTo>
                  <a:pt x="325885" y="2296993"/>
                </a:lnTo>
                <a:lnTo>
                  <a:pt x="375346" y="2305226"/>
                </a:lnTo>
                <a:lnTo>
                  <a:pt x="428396" y="2307971"/>
                </a:lnTo>
                <a:lnTo>
                  <a:pt x="480579" y="2305160"/>
                </a:lnTo>
                <a:lnTo>
                  <a:pt x="529659" y="2296727"/>
                </a:lnTo>
                <a:lnTo>
                  <a:pt x="575634" y="2282668"/>
                </a:lnTo>
                <a:lnTo>
                  <a:pt x="618505" y="2262981"/>
                </a:lnTo>
                <a:lnTo>
                  <a:pt x="658273" y="2237662"/>
                </a:lnTo>
                <a:lnTo>
                  <a:pt x="694936" y="2206708"/>
                </a:lnTo>
                <a:lnTo>
                  <a:pt x="728496" y="2170116"/>
                </a:lnTo>
                <a:lnTo>
                  <a:pt x="758951" y="2127885"/>
                </a:lnTo>
                <a:lnTo>
                  <a:pt x="779017" y="2093919"/>
                </a:lnTo>
                <a:lnTo>
                  <a:pt x="793481" y="2064893"/>
                </a:lnTo>
                <a:lnTo>
                  <a:pt x="431355" y="2064893"/>
                </a:lnTo>
                <a:lnTo>
                  <a:pt x="386564" y="2058461"/>
                </a:lnTo>
                <a:lnTo>
                  <a:pt x="350015" y="2039159"/>
                </a:lnTo>
                <a:lnTo>
                  <a:pt x="321709" y="2006975"/>
                </a:lnTo>
                <a:lnTo>
                  <a:pt x="301650" y="1961896"/>
                </a:lnTo>
                <a:lnTo>
                  <a:pt x="287707" y="1898554"/>
                </a:lnTo>
                <a:lnTo>
                  <a:pt x="282231" y="1858025"/>
                </a:lnTo>
                <a:lnTo>
                  <a:pt x="277750" y="1811591"/>
                </a:lnTo>
                <a:lnTo>
                  <a:pt x="274265" y="1759251"/>
                </a:lnTo>
                <a:lnTo>
                  <a:pt x="271777" y="1701006"/>
                </a:lnTo>
                <a:lnTo>
                  <a:pt x="270283" y="1636855"/>
                </a:lnTo>
                <a:lnTo>
                  <a:pt x="269786" y="1566799"/>
                </a:lnTo>
                <a:close/>
              </a:path>
              <a:path w="1400175" h="2308225">
                <a:moveTo>
                  <a:pt x="775218" y="243077"/>
                </a:moveTo>
                <a:lnTo>
                  <a:pt x="400227" y="243077"/>
                </a:lnTo>
                <a:lnTo>
                  <a:pt x="443818" y="247862"/>
                </a:lnTo>
                <a:lnTo>
                  <a:pt x="479720" y="262207"/>
                </a:lnTo>
                <a:lnTo>
                  <a:pt x="528447" y="319532"/>
                </a:lnTo>
                <a:lnTo>
                  <a:pt x="546980" y="384123"/>
                </a:lnTo>
                <a:lnTo>
                  <a:pt x="553467" y="426751"/>
                </a:lnTo>
                <a:lnTo>
                  <a:pt x="558101" y="476259"/>
                </a:lnTo>
                <a:lnTo>
                  <a:pt x="560882" y="532639"/>
                </a:lnTo>
                <a:lnTo>
                  <a:pt x="561678" y="586929"/>
                </a:lnTo>
                <a:lnTo>
                  <a:pt x="561770" y="598932"/>
                </a:lnTo>
                <a:lnTo>
                  <a:pt x="561008" y="658095"/>
                </a:lnTo>
                <a:lnTo>
                  <a:pt x="558605" y="713065"/>
                </a:lnTo>
                <a:lnTo>
                  <a:pt x="554600" y="760805"/>
                </a:lnTo>
                <a:lnTo>
                  <a:pt x="548996" y="801327"/>
                </a:lnTo>
                <a:lnTo>
                  <a:pt x="530026" y="868437"/>
                </a:lnTo>
                <a:lnTo>
                  <a:pt x="495935" y="916547"/>
                </a:lnTo>
                <a:lnTo>
                  <a:pt x="446045" y="940651"/>
                </a:lnTo>
                <a:lnTo>
                  <a:pt x="370074" y="951751"/>
                </a:lnTo>
                <a:lnTo>
                  <a:pt x="321665" y="953135"/>
                </a:lnTo>
                <a:lnTo>
                  <a:pt x="321665" y="1196213"/>
                </a:lnTo>
                <a:lnTo>
                  <a:pt x="374078" y="1199686"/>
                </a:lnTo>
                <a:lnTo>
                  <a:pt x="419853" y="1210103"/>
                </a:lnTo>
                <a:lnTo>
                  <a:pt x="458987" y="1227458"/>
                </a:lnTo>
                <a:lnTo>
                  <a:pt x="491481" y="1251743"/>
                </a:lnTo>
                <a:lnTo>
                  <a:pt x="517334" y="1282953"/>
                </a:lnTo>
                <a:lnTo>
                  <a:pt x="544923" y="1344670"/>
                </a:lnTo>
                <a:lnTo>
                  <a:pt x="555269" y="1384661"/>
                </a:lnTo>
                <a:lnTo>
                  <a:pt x="563315" y="1430734"/>
                </a:lnTo>
                <a:lnTo>
                  <a:pt x="569061" y="1482886"/>
                </a:lnTo>
                <a:lnTo>
                  <a:pt x="572509" y="1541112"/>
                </a:lnTo>
                <a:lnTo>
                  <a:pt x="573658" y="1605407"/>
                </a:lnTo>
                <a:lnTo>
                  <a:pt x="573126" y="1682196"/>
                </a:lnTo>
                <a:lnTo>
                  <a:pt x="571527" y="1751020"/>
                </a:lnTo>
                <a:lnTo>
                  <a:pt x="568864" y="1811879"/>
                </a:lnTo>
                <a:lnTo>
                  <a:pt x="565135" y="1864772"/>
                </a:lnTo>
                <a:lnTo>
                  <a:pt x="560341" y="1909700"/>
                </a:lnTo>
                <a:lnTo>
                  <a:pt x="547560" y="1975661"/>
                </a:lnTo>
                <a:lnTo>
                  <a:pt x="520021" y="2026531"/>
                </a:lnTo>
                <a:lnTo>
                  <a:pt x="465914" y="2060630"/>
                </a:lnTo>
                <a:lnTo>
                  <a:pt x="431355" y="2064893"/>
                </a:lnTo>
                <a:lnTo>
                  <a:pt x="793481" y="2064893"/>
                </a:lnTo>
                <a:lnTo>
                  <a:pt x="813416" y="2018587"/>
                </a:lnTo>
                <a:lnTo>
                  <a:pt x="827749" y="1977222"/>
                </a:lnTo>
                <a:lnTo>
                  <a:pt x="840220" y="1933178"/>
                </a:lnTo>
                <a:lnTo>
                  <a:pt x="850682" y="1887102"/>
                </a:lnTo>
                <a:lnTo>
                  <a:pt x="859283" y="1838349"/>
                </a:lnTo>
                <a:lnTo>
                  <a:pt x="865972" y="1787135"/>
                </a:lnTo>
                <a:lnTo>
                  <a:pt x="870750" y="1733462"/>
                </a:lnTo>
                <a:lnTo>
                  <a:pt x="873617" y="1677330"/>
                </a:lnTo>
                <a:lnTo>
                  <a:pt x="874572" y="1618741"/>
                </a:lnTo>
                <a:lnTo>
                  <a:pt x="873067" y="1555029"/>
                </a:lnTo>
                <a:lnTo>
                  <a:pt x="868552" y="1495173"/>
                </a:lnTo>
                <a:lnTo>
                  <a:pt x="861028" y="1439174"/>
                </a:lnTo>
                <a:lnTo>
                  <a:pt x="850493" y="1387031"/>
                </a:lnTo>
                <a:lnTo>
                  <a:pt x="836948" y="1338745"/>
                </a:lnTo>
                <a:lnTo>
                  <a:pt x="820393" y="1294316"/>
                </a:lnTo>
                <a:lnTo>
                  <a:pt x="800828" y="1253744"/>
                </a:lnTo>
                <a:lnTo>
                  <a:pt x="778253" y="1217028"/>
                </a:lnTo>
                <a:lnTo>
                  <a:pt x="752668" y="1184168"/>
                </a:lnTo>
                <a:lnTo>
                  <a:pt x="724073" y="1155166"/>
                </a:lnTo>
                <a:lnTo>
                  <a:pt x="692467" y="1130020"/>
                </a:lnTo>
                <a:lnTo>
                  <a:pt x="657852" y="1108730"/>
                </a:lnTo>
                <a:lnTo>
                  <a:pt x="620226" y="1091298"/>
                </a:lnTo>
                <a:lnTo>
                  <a:pt x="579589" y="1077722"/>
                </a:lnTo>
                <a:lnTo>
                  <a:pt x="579589" y="1071752"/>
                </a:lnTo>
                <a:lnTo>
                  <a:pt x="621259" y="1057611"/>
                </a:lnTo>
                <a:lnTo>
                  <a:pt x="659306" y="1038872"/>
                </a:lnTo>
                <a:lnTo>
                  <a:pt x="693730" y="1015537"/>
                </a:lnTo>
                <a:lnTo>
                  <a:pt x="724530" y="987608"/>
                </a:lnTo>
                <a:lnTo>
                  <a:pt x="751707" y="955086"/>
                </a:lnTo>
                <a:lnTo>
                  <a:pt x="775260" y="917971"/>
                </a:lnTo>
                <a:lnTo>
                  <a:pt x="795190" y="876267"/>
                </a:lnTo>
                <a:lnTo>
                  <a:pt x="811496" y="829973"/>
                </a:lnTo>
                <a:lnTo>
                  <a:pt x="824179" y="779091"/>
                </a:lnTo>
                <a:lnTo>
                  <a:pt x="833238" y="723623"/>
                </a:lnTo>
                <a:lnTo>
                  <a:pt x="838674" y="663569"/>
                </a:lnTo>
                <a:lnTo>
                  <a:pt x="840485" y="598932"/>
                </a:lnTo>
                <a:lnTo>
                  <a:pt x="839067" y="537257"/>
                </a:lnTo>
                <a:lnTo>
                  <a:pt x="834811" y="478725"/>
                </a:lnTo>
                <a:lnTo>
                  <a:pt x="827719" y="423338"/>
                </a:lnTo>
                <a:lnTo>
                  <a:pt x="817790" y="371095"/>
                </a:lnTo>
                <a:lnTo>
                  <a:pt x="805024" y="321999"/>
                </a:lnTo>
                <a:lnTo>
                  <a:pt x="789422" y="276050"/>
                </a:lnTo>
                <a:lnTo>
                  <a:pt x="775218" y="243077"/>
                </a:lnTo>
                <a:close/>
              </a:path>
              <a:path w="1400175" h="2308225">
                <a:moveTo>
                  <a:pt x="403199" y="0"/>
                </a:moveTo>
                <a:lnTo>
                  <a:pt x="344344" y="3102"/>
                </a:lnTo>
                <a:lnTo>
                  <a:pt x="290602" y="12409"/>
                </a:lnTo>
                <a:lnTo>
                  <a:pt x="241972" y="27921"/>
                </a:lnTo>
                <a:lnTo>
                  <a:pt x="198455" y="49638"/>
                </a:lnTo>
                <a:lnTo>
                  <a:pt x="160050" y="77560"/>
                </a:lnTo>
                <a:lnTo>
                  <a:pt x="126758" y="111687"/>
                </a:lnTo>
                <a:lnTo>
                  <a:pt x="98577" y="152019"/>
                </a:lnTo>
                <a:lnTo>
                  <a:pt x="66289" y="220735"/>
                </a:lnTo>
                <a:lnTo>
                  <a:pt x="52836" y="261080"/>
                </a:lnTo>
                <a:lnTo>
                  <a:pt x="41177" y="305416"/>
                </a:lnTo>
                <a:lnTo>
                  <a:pt x="31311" y="353742"/>
                </a:lnTo>
                <a:lnTo>
                  <a:pt x="23239" y="406057"/>
                </a:lnTo>
                <a:lnTo>
                  <a:pt x="16961" y="462360"/>
                </a:lnTo>
                <a:lnTo>
                  <a:pt x="12477" y="522651"/>
                </a:lnTo>
                <a:lnTo>
                  <a:pt x="9786" y="586929"/>
                </a:lnTo>
                <a:lnTo>
                  <a:pt x="8889" y="655193"/>
                </a:lnTo>
                <a:lnTo>
                  <a:pt x="260896" y="655193"/>
                </a:lnTo>
                <a:lnTo>
                  <a:pt x="261667" y="577266"/>
                </a:lnTo>
                <a:lnTo>
                  <a:pt x="263981" y="508624"/>
                </a:lnTo>
                <a:lnTo>
                  <a:pt x="267838" y="449266"/>
                </a:lnTo>
                <a:lnTo>
                  <a:pt x="273237" y="399192"/>
                </a:lnTo>
                <a:lnTo>
                  <a:pt x="280179" y="358401"/>
                </a:lnTo>
                <a:lnTo>
                  <a:pt x="298691" y="304673"/>
                </a:lnTo>
                <a:lnTo>
                  <a:pt x="342973" y="258492"/>
                </a:lnTo>
                <a:lnTo>
                  <a:pt x="400227" y="243077"/>
                </a:lnTo>
                <a:lnTo>
                  <a:pt x="775218" y="243077"/>
                </a:lnTo>
                <a:lnTo>
                  <a:pt x="770984" y="233250"/>
                </a:lnTo>
                <a:lnTo>
                  <a:pt x="749711" y="193599"/>
                </a:lnTo>
                <a:lnTo>
                  <a:pt x="725601" y="157099"/>
                </a:lnTo>
                <a:lnTo>
                  <a:pt x="695431" y="120303"/>
                </a:lnTo>
                <a:lnTo>
                  <a:pt x="662367" y="88403"/>
                </a:lnTo>
                <a:lnTo>
                  <a:pt x="626409" y="61404"/>
                </a:lnTo>
                <a:lnTo>
                  <a:pt x="587555" y="39306"/>
                </a:lnTo>
                <a:lnTo>
                  <a:pt x="545808" y="22114"/>
                </a:lnTo>
                <a:lnTo>
                  <a:pt x="501166" y="9830"/>
                </a:lnTo>
                <a:lnTo>
                  <a:pt x="453630" y="2458"/>
                </a:lnTo>
                <a:lnTo>
                  <a:pt x="403199" y="0"/>
                </a:lnTo>
                <a:close/>
              </a:path>
              <a:path w="1400175" h="2308225">
                <a:moveTo>
                  <a:pt x="1400060" y="1903349"/>
                </a:moveTo>
                <a:lnTo>
                  <a:pt x="1094651" y="1903349"/>
                </a:lnTo>
                <a:lnTo>
                  <a:pt x="1094651" y="2271014"/>
                </a:lnTo>
                <a:lnTo>
                  <a:pt x="1400060" y="2271014"/>
                </a:lnTo>
                <a:lnTo>
                  <a:pt x="1400060" y="19033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4692" y="2219579"/>
            <a:ext cx="5674360" cy="221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800" b="0" i="1" spc="1230" dirty="0">
                <a:solidFill>
                  <a:srgbClr val="000000"/>
                </a:solidFill>
                <a:latin typeface="Arial"/>
                <a:cs typeface="Arial"/>
              </a:rPr>
              <a:t>Jadi</a:t>
            </a:r>
            <a:r>
              <a:rPr sz="13800" b="0" i="1" spc="-2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3800" b="0" i="1" spc="-3240" dirty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sz="1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743200"/>
            <a:ext cx="5154168" cy="3166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0984" y="2743200"/>
            <a:ext cx="2241804" cy="3166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181854"/>
            <a:ext cx="8450580" cy="267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91300" y="4181854"/>
            <a:ext cx="2345436" cy="2676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5147" y="3037077"/>
            <a:ext cx="7204075" cy="330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12975"/>
              </a:lnSpc>
            </a:pPr>
            <a:r>
              <a:rPr sz="11500" spc="740" dirty="0">
                <a:solidFill>
                  <a:srgbClr val="F79546"/>
                </a:solidFill>
                <a:latin typeface="Arial"/>
                <a:cs typeface="Arial"/>
              </a:rPr>
              <a:t>Miliki</a:t>
            </a:r>
            <a:endParaRPr sz="11500">
              <a:latin typeface="Arial"/>
              <a:cs typeface="Arial"/>
            </a:endParaRPr>
          </a:p>
          <a:p>
            <a:pPr marL="12700">
              <a:lnSpc>
                <a:spcPts val="12975"/>
              </a:lnSpc>
            </a:pPr>
            <a:r>
              <a:rPr sz="11500" dirty="0">
                <a:solidFill>
                  <a:srgbClr val="FFFFFF"/>
                </a:solidFill>
                <a:latin typeface="Rockwell Condensed"/>
                <a:cs typeface="Rockwell Condensed"/>
              </a:rPr>
              <a:t>IMPIAN</a:t>
            </a:r>
            <a:r>
              <a:rPr sz="11500" spc="-85" dirty="0">
                <a:solidFill>
                  <a:srgbClr val="FFFFFF"/>
                </a:solidFill>
                <a:latin typeface="Rockwell Condensed"/>
                <a:cs typeface="Rockwell Condensed"/>
              </a:rPr>
              <a:t> </a:t>
            </a:r>
            <a:r>
              <a:rPr sz="11500" spc="-5" dirty="0">
                <a:solidFill>
                  <a:srgbClr val="FFFFFF"/>
                </a:solidFill>
                <a:latin typeface="Rockwell Condensed"/>
                <a:cs typeface="Rockwell Condensed"/>
              </a:rPr>
              <a:t>BESAR</a:t>
            </a:r>
            <a:endParaRPr sz="11500">
              <a:latin typeface="Rockwell Condensed"/>
              <a:cs typeface="Rockwell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9889" y="1533144"/>
            <a:ext cx="3358515" cy="2115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800" b="0" spc="-1380" dirty="0">
                <a:solidFill>
                  <a:srgbClr val="000000"/>
                </a:solidFill>
                <a:latin typeface="Rockwell Condensed"/>
                <a:cs typeface="Rockwell Condensed"/>
              </a:rPr>
              <a:t>Y</a:t>
            </a:r>
            <a:r>
              <a:rPr sz="13800" b="0" dirty="0">
                <a:solidFill>
                  <a:srgbClr val="000000"/>
                </a:solidFill>
                <a:latin typeface="Rockwell Condensed"/>
                <a:cs typeface="Rockwell Condensed"/>
              </a:rPr>
              <a:t>akini</a:t>
            </a:r>
            <a:endParaRPr sz="13800">
              <a:latin typeface="Rockwell Condensed"/>
              <a:cs typeface="Rockwell Condense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9640" y="3293490"/>
            <a:ext cx="7653413" cy="1716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257169"/>
            <a:ext cx="9144000" cy="2554605"/>
          </a:xfrm>
          <a:custGeom>
            <a:avLst/>
            <a:gdLst/>
            <a:ahLst/>
            <a:cxnLst/>
            <a:rect l="l" t="t" r="r" b="b"/>
            <a:pathLst>
              <a:path w="9144000" h="2554604">
                <a:moveTo>
                  <a:pt x="0" y="2554604"/>
                </a:moveTo>
                <a:lnTo>
                  <a:pt x="9144000" y="2554604"/>
                </a:lnTo>
                <a:lnTo>
                  <a:pt x="9144000" y="0"/>
                </a:lnTo>
                <a:lnTo>
                  <a:pt x="0" y="0"/>
                </a:lnTo>
                <a:lnTo>
                  <a:pt x="0" y="2554604"/>
                </a:lnTo>
                <a:close/>
              </a:path>
            </a:pathLst>
          </a:custGeom>
          <a:solidFill>
            <a:srgbClr val="000000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3691" y="2983992"/>
            <a:ext cx="3948684" cy="2218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27832" y="2983992"/>
            <a:ext cx="5388864" cy="2218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2152" y="2983992"/>
            <a:ext cx="1642872" cy="2218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93748" y="4203191"/>
            <a:ext cx="5611367" cy="2218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0571" y="4203191"/>
            <a:ext cx="1642872" cy="2218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22375" marR="5080" indent="-1210310">
              <a:lnSpc>
                <a:spcPct val="100000"/>
              </a:lnSpc>
            </a:pPr>
            <a:r>
              <a:rPr spc="-5" dirty="0"/>
              <a:t>UNTUK</a:t>
            </a:r>
            <a:r>
              <a:rPr spc="-85" dirty="0"/>
              <a:t> </a:t>
            </a:r>
            <a:r>
              <a:rPr spc="-5" dirty="0"/>
              <a:t>MENJEMPUT  KESUKSESAN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1217675"/>
            <a:ext cx="9144000" cy="3197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883" y="445008"/>
            <a:ext cx="2071116" cy="45582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35240" y="445008"/>
            <a:ext cx="1508759" cy="45582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99922" y="1516126"/>
            <a:ext cx="7677150" cy="1850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0" b="0" spc="-190" dirty="0">
                <a:solidFill>
                  <a:srgbClr val="F79546"/>
                </a:solidFill>
                <a:latin typeface="Arial"/>
                <a:cs typeface="Arial"/>
              </a:rPr>
              <a:t>ttertindaklah</a:t>
            </a:r>
            <a:endParaRPr sz="1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1523" y="116586"/>
            <a:ext cx="2054733" cy="2054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532" y="2420824"/>
            <a:ext cx="8712200" cy="4432300"/>
          </a:xfrm>
          <a:custGeom>
            <a:avLst/>
            <a:gdLst/>
            <a:ahLst/>
            <a:cxnLst/>
            <a:rect l="l" t="t" r="r" b="b"/>
            <a:pathLst>
              <a:path w="8712200" h="4432300">
                <a:moveTo>
                  <a:pt x="0" y="4432046"/>
                </a:moveTo>
                <a:lnTo>
                  <a:pt x="8711946" y="4432046"/>
                </a:lnTo>
                <a:lnTo>
                  <a:pt x="8711946" y="0"/>
                </a:lnTo>
                <a:lnTo>
                  <a:pt x="0" y="0"/>
                </a:lnTo>
                <a:lnTo>
                  <a:pt x="0" y="4432046"/>
                </a:lnTo>
                <a:close/>
              </a:path>
            </a:pathLst>
          </a:custGeom>
          <a:solidFill>
            <a:srgbClr val="000000">
              <a:alpha val="6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2437" y="2457958"/>
            <a:ext cx="2011045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40"/>
              </a:lnSpc>
            </a:pPr>
            <a:r>
              <a:rPr sz="1800" spc="-20" dirty="0">
                <a:solidFill>
                  <a:srgbClr val="F79546"/>
                </a:solidFill>
                <a:latin typeface="Gill Sans MT"/>
                <a:cs typeface="Gill Sans MT"/>
              </a:rPr>
              <a:t>PowerPoint </a:t>
            </a:r>
            <a:r>
              <a:rPr sz="1800" spc="-5" dirty="0">
                <a:solidFill>
                  <a:srgbClr val="F79546"/>
                </a:solidFill>
                <a:latin typeface="Gill Sans MT"/>
                <a:cs typeface="Gill Sans MT"/>
              </a:rPr>
              <a:t>design</a:t>
            </a:r>
            <a:r>
              <a:rPr sz="1800" spc="-2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800" spc="-10" dirty="0">
                <a:solidFill>
                  <a:srgbClr val="F79546"/>
                </a:solidFill>
                <a:latin typeface="Gill Sans MT"/>
                <a:cs typeface="Gill Sans MT"/>
              </a:rPr>
              <a:t>by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4533" rIns="0" bIns="0" rtlCol="0">
            <a:spAutoFit/>
          </a:bodyPr>
          <a:lstStyle/>
          <a:p>
            <a:pPr marL="48260">
              <a:lnSpc>
                <a:spcPts val="3340"/>
              </a:lnSpc>
            </a:pPr>
            <a:r>
              <a:rPr spc="-5" dirty="0"/>
              <a:t>Rona</a:t>
            </a:r>
            <a:r>
              <a:rPr spc="-85" dirty="0"/>
              <a:t> </a:t>
            </a:r>
            <a:r>
              <a:rPr spc="-5" dirty="0"/>
              <a:t>Binham</a:t>
            </a:r>
          </a:p>
          <a:p>
            <a:pPr marL="48260">
              <a:lnSpc>
                <a:spcPct val="100000"/>
              </a:lnSpc>
            </a:pPr>
            <a:r>
              <a:rPr spc="-10" dirty="0">
                <a:solidFill>
                  <a:srgbClr val="F79546"/>
                </a:solidFill>
                <a:hlinkClick r:id="rId4"/>
              </a:rPr>
              <a:t>www.ronapresentasi.com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2437" y="3889755"/>
            <a:ext cx="6185535" cy="177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0" dirty="0">
                <a:solidFill>
                  <a:srgbClr val="FFFFFF"/>
                </a:solidFill>
                <a:latin typeface="Rockwell Condensed"/>
                <a:cs typeface="Rockwell Condensed"/>
              </a:rPr>
              <a:t>PHOTO</a:t>
            </a:r>
            <a:r>
              <a:rPr sz="2000" b="1" spc="-110" dirty="0">
                <a:solidFill>
                  <a:srgbClr val="FFFFFF"/>
                </a:solidFill>
                <a:latin typeface="Rockwell Condensed"/>
                <a:cs typeface="Rockwell Condensed"/>
              </a:rPr>
              <a:t> </a:t>
            </a:r>
            <a:r>
              <a:rPr sz="2000" b="1" dirty="0">
                <a:solidFill>
                  <a:srgbClr val="FFFFFF"/>
                </a:solidFill>
                <a:latin typeface="Rockwell Condensed"/>
                <a:cs typeface="Rockwell Condensed"/>
              </a:rPr>
              <a:t>CREDIT</a:t>
            </a:r>
            <a:endParaRPr sz="2000">
              <a:latin typeface="Rockwell Condensed"/>
              <a:cs typeface="Rockwell Condensed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Slide 1,</a:t>
            </a:r>
            <a:r>
              <a:rPr sz="1200" spc="-12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16,</a:t>
            </a:r>
            <a:r>
              <a:rPr sz="1200" spc="-12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19 I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highly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recommend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you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 bring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an end to</a:t>
            </a:r>
            <a:r>
              <a:rPr sz="1200" spc="5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what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you're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feeling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 inside.</a:t>
            </a:r>
            <a:r>
              <a:rPr sz="1200" spc="-13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(200)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by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 Meg</a:t>
            </a:r>
            <a:r>
              <a:rPr sz="1200" spc="-155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Wills</a:t>
            </a:r>
            <a:endParaRPr sz="12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Slide 2 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by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Microsoft</a:t>
            </a:r>
            <a:r>
              <a:rPr sz="1200" spc="-75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image</a:t>
            </a:r>
            <a:endParaRPr sz="1200">
              <a:latin typeface="Gill Sans MT"/>
              <a:cs typeface="Gill Sans MT"/>
            </a:endParaRPr>
          </a:p>
          <a:p>
            <a:pPr marL="12700" marR="3810635">
              <a:lnSpc>
                <a:spcPct val="100000"/>
              </a:lnSpc>
            </a:pP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Slide 4 Climbing Up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by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imagebase.net  Slide 5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by Microsoft</a:t>
            </a:r>
            <a:r>
              <a:rPr sz="1200" spc="-8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image</a:t>
            </a:r>
            <a:endParaRPr sz="1200">
              <a:latin typeface="Gill Sans MT"/>
              <a:cs typeface="Gill Sans MT"/>
            </a:endParaRPr>
          </a:p>
          <a:p>
            <a:pPr marL="12700" marR="4542155">
              <a:lnSpc>
                <a:spcPct val="100000"/>
              </a:lnSpc>
            </a:pP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Slide 6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by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Microsoft</a:t>
            </a:r>
            <a:r>
              <a:rPr sz="1200" spc="-7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image  Slide 8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by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Microsoft</a:t>
            </a:r>
            <a:r>
              <a:rPr sz="1200" spc="-65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image</a:t>
            </a:r>
            <a:endParaRPr sz="1200">
              <a:latin typeface="Gill Sans MT"/>
              <a:cs typeface="Gill Sans MT"/>
            </a:endParaRPr>
          </a:p>
          <a:p>
            <a:pPr marL="12700" marR="511809">
              <a:lnSpc>
                <a:spcPct val="100000"/>
              </a:lnSpc>
            </a:pP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Slide 9</a:t>
            </a:r>
            <a:r>
              <a:rPr sz="1200" spc="-155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Writing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for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Film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 &amp;</a:t>
            </a:r>
            <a:r>
              <a:rPr sz="1200" spc="-15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20" dirty="0">
                <a:solidFill>
                  <a:srgbClr val="F79546"/>
                </a:solidFill>
                <a:latin typeface="Gill Sans MT"/>
                <a:cs typeface="Gill Sans MT"/>
              </a:rPr>
              <a:t>Television</a:t>
            </a:r>
            <a:r>
              <a:rPr sz="1200" spc="-17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35" dirty="0">
                <a:solidFill>
                  <a:srgbClr val="F79546"/>
                </a:solidFill>
                <a:latin typeface="Gill Sans MT"/>
                <a:cs typeface="Gill Sans MT"/>
              </a:rPr>
              <a:t>Two-Weekend</a:t>
            </a:r>
            <a:r>
              <a:rPr sz="1200" spc="1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Intensive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 2011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by</a:t>
            </a:r>
            <a:r>
              <a:rPr sz="1200" spc="-175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15" dirty="0">
                <a:solidFill>
                  <a:srgbClr val="F79546"/>
                </a:solidFill>
                <a:latin typeface="Gill Sans MT"/>
                <a:cs typeface="Gill Sans MT"/>
              </a:rPr>
              <a:t>Vancouver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 Film</a:t>
            </a:r>
            <a:r>
              <a:rPr sz="1200" spc="1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School 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Slide 10 Midiendo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el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estrato / </a:t>
            </a:r>
            <a:r>
              <a:rPr sz="1200" spc="-15" dirty="0">
                <a:solidFill>
                  <a:srgbClr val="F79546"/>
                </a:solidFill>
                <a:latin typeface="Gill Sans MT"/>
                <a:cs typeface="Gill Sans MT"/>
              </a:rPr>
              <a:t>Layer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measuring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by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Miguel </a:t>
            </a:r>
            <a:r>
              <a:rPr sz="1200" spc="-35" dirty="0">
                <a:solidFill>
                  <a:srgbClr val="F79546"/>
                </a:solidFill>
                <a:latin typeface="Gill Sans MT"/>
                <a:cs typeface="Gill Sans MT"/>
              </a:rPr>
              <a:t>Vera</a:t>
            </a:r>
            <a:r>
              <a:rPr sz="1200" spc="-215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León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437" y="5662269"/>
            <a:ext cx="316293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Slide 12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thumbs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up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by anthony kelly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–</a:t>
            </a:r>
            <a:r>
              <a:rPr sz="1200" spc="25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flickr</a:t>
            </a:r>
            <a:endParaRPr sz="12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Slide 13 Plan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Drawer by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woodsy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–</a:t>
            </a:r>
            <a:r>
              <a:rPr sz="1200" spc="-40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rgbstock</a:t>
            </a:r>
            <a:endParaRPr sz="12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Slide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14,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18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Running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splash </a:t>
            </a:r>
            <a:r>
              <a:rPr sz="1200" spc="-10" dirty="0">
                <a:solidFill>
                  <a:srgbClr val="F79546"/>
                </a:solidFill>
                <a:latin typeface="Gill Sans MT"/>
                <a:cs typeface="Gill Sans MT"/>
              </a:rPr>
              <a:t>by </a:t>
            </a:r>
            <a:r>
              <a:rPr sz="1200" dirty="0">
                <a:solidFill>
                  <a:srgbClr val="F79546"/>
                </a:solidFill>
                <a:latin typeface="Gill Sans MT"/>
                <a:cs typeface="Gill Sans MT"/>
              </a:rPr>
              <a:t>bertvthul –</a:t>
            </a:r>
            <a:r>
              <a:rPr sz="1200" spc="-85" dirty="0">
                <a:solidFill>
                  <a:srgbClr val="F79546"/>
                </a:solidFill>
                <a:latin typeface="Gill Sans MT"/>
                <a:cs typeface="Gill Sans MT"/>
              </a:rPr>
              <a:t> </a:t>
            </a:r>
            <a:r>
              <a:rPr sz="1200" spc="-5" dirty="0">
                <a:solidFill>
                  <a:srgbClr val="F79546"/>
                </a:solidFill>
                <a:latin typeface="Gill Sans MT"/>
                <a:cs typeface="Gill Sans MT"/>
              </a:rPr>
              <a:t>rgbstock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437" y="6393789"/>
            <a:ext cx="21761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Gill Sans MT"/>
                <a:cs typeface="Gill Sans MT"/>
              </a:rPr>
              <a:t>Under </a:t>
            </a:r>
            <a:r>
              <a:rPr sz="1200" spc="-10" dirty="0">
                <a:solidFill>
                  <a:srgbClr val="FFFFFF"/>
                </a:solidFill>
                <a:latin typeface="Gill Sans MT"/>
                <a:cs typeface="Gill Sans MT"/>
              </a:rPr>
              <a:t>Creative </a:t>
            </a:r>
            <a:r>
              <a:rPr sz="1200" spc="-5" dirty="0">
                <a:solidFill>
                  <a:srgbClr val="FFFFFF"/>
                </a:solidFill>
                <a:latin typeface="Gill Sans MT"/>
                <a:cs typeface="Gill Sans MT"/>
              </a:rPr>
              <a:t>Commons</a:t>
            </a:r>
            <a:r>
              <a:rPr sz="1200" spc="-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FFFFFF"/>
                </a:solidFill>
                <a:latin typeface="Gill Sans MT"/>
                <a:cs typeface="Gill Sans MT"/>
              </a:rPr>
              <a:t>License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70015" y="6422118"/>
            <a:ext cx="2850515" cy="400685"/>
          </a:xfrm>
          <a:custGeom>
            <a:avLst/>
            <a:gdLst/>
            <a:ahLst/>
            <a:cxnLst/>
            <a:rect l="l" t="t" r="r" b="b"/>
            <a:pathLst>
              <a:path w="2850515" h="400684">
                <a:moveTo>
                  <a:pt x="0" y="400113"/>
                </a:moveTo>
                <a:lnTo>
                  <a:pt x="2850515" y="400113"/>
                </a:lnTo>
                <a:lnTo>
                  <a:pt x="2850515" y="0"/>
                </a:lnTo>
                <a:lnTo>
                  <a:pt x="0" y="0"/>
                </a:lnTo>
                <a:lnTo>
                  <a:pt x="0" y="400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64404" y="5486806"/>
            <a:ext cx="3960495" cy="500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Gill Sans MT"/>
                <a:cs typeface="Gill Sans MT"/>
              </a:rPr>
              <a:t>Ingin mengundang kami untuk In House</a:t>
            </a:r>
            <a:r>
              <a:rPr sz="1600" spc="-1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Gill Sans MT"/>
                <a:cs typeface="Gill Sans MT"/>
              </a:rPr>
              <a:t>Training</a:t>
            </a:r>
            <a:endParaRPr sz="1600">
              <a:latin typeface="Gill Sans MT"/>
              <a:cs typeface="Gill Sans MT"/>
            </a:endParaRPr>
          </a:p>
          <a:p>
            <a:pPr marL="69215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Gill Sans MT"/>
                <a:cs typeface="Gill Sans MT"/>
              </a:rPr>
              <a:t>Presentasi atau Desain Slide di</a:t>
            </a:r>
            <a:r>
              <a:rPr sz="1600" spc="3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Gill Sans MT"/>
                <a:cs typeface="Gill Sans MT"/>
              </a:rPr>
              <a:t>lembaga,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36972" y="5974791"/>
            <a:ext cx="4007485" cy="795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Gill Sans MT"/>
                <a:cs typeface="Gill Sans MT"/>
              </a:rPr>
              <a:t>organisasi atau perusahaan Anda silakan</a:t>
            </a:r>
            <a:r>
              <a:rPr sz="1600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Gill Sans MT"/>
                <a:cs typeface="Gill Sans MT"/>
              </a:rPr>
              <a:t>hubungi</a:t>
            </a:r>
            <a:endParaRPr sz="1600">
              <a:latin typeface="Gill Sans MT"/>
              <a:cs typeface="Gill Sans MT"/>
            </a:endParaRPr>
          </a:p>
          <a:p>
            <a:pPr marL="1629410">
              <a:lnSpc>
                <a:spcPts val="1889"/>
              </a:lnSpc>
            </a:pPr>
            <a:r>
              <a:rPr sz="1600" spc="-5" dirty="0">
                <a:solidFill>
                  <a:srgbClr val="FFFFFF"/>
                </a:solidFill>
                <a:latin typeface="Gill Sans MT"/>
                <a:cs typeface="Gill Sans MT"/>
              </a:rPr>
              <a:t>kami melalui </a:t>
            </a:r>
            <a:r>
              <a:rPr sz="1600" spc="-15" dirty="0">
                <a:solidFill>
                  <a:srgbClr val="FFFFFF"/>
                </a:solidFill>
                <a:latin typeface="Gill Sans MT"/>
                <a:cs typeface="Gill Sans MT"/>
              </a:rPr>
              <a:t>kontak</a:t>
            </a:r>
            <a:r>
              <a:rPr sz="1600" spc="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Gill Sans MT"/>
                <a:cs typeface="Gill Sans MT"/>
              </a:rPr>
              <a:t>berikut:</a:t>
            </a:r>
            <a:endParaRPr sz="1600">
              <a:latin typeface="Gill Sans MT"/>
              <a:cs typeface="Gill Sans MT"/>
            </a:endParaRPr>
          </a:p>
          <a:p>
            <a:pPr marL="1348105">
              <a:lnSpc>
                <a:spcPts val="2370"/>
              </a:lnSpc>
              <a:tabLst>
                <a:tab pos="2223135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Phone	:082227039594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"/>
            <a:ext cx="6899274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5042" y="0"/>
            <a:ext cx="4464558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2347" y="2226564"/>
            <a:ext cx="1274063" cy="1670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1908" y="2226564"/>
            <a:ext cx="3022091" cy="1670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11540" y="2226564"/>
            <a:ext cx="632459" cy="1670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2147" y="3678935"/>
            <a:ext cx="4911852" cy="3172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34883" y="3678935"/>
            <a:ext cx="1309116" cy="31729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7684" y="3009900"/>
            <a:ext cx="5576316" cy="1670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40268" y="3009900"/>
            <a:ext cx="903731" cy="1670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24629" y="3286379"/>
            <a:ext cx="4719955" cy="254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450"/>
              </a:lnSpc>
            </a:pPr>
            <a:r>
              <a:rPr sz="6000" dirty="0">
                <a:solidFill>
                  <a:srgbClr val="F79546"/>
                </a:solidFill>
                <a:latin typeface="Rockwell Condensed"/>
                <a:cs typeface="Rockwell Condensed"/>
              </a:rPr>
              <a:t>besar </a:t>
            </a:r>
            <a:r>
              <a:rPr sz="6000" spc="-35" dirty="0">
                <a:solidFill>
                  <a:srgbClr val="F79546"/>
                </a:solidFill>
                <a:latin typeface="Rockwell Condensed"/>
                <a:cs typeface="Rockwell Condensed"/>
              </a:rPr>
              <a:t>berawal</a:t>
            </a:r>
            <a:r>
              <a:rPr sz="6000" spc="-110" dirty="0">
                <a:solidFill>
                  <a:srgbClr val="F79546"/>
                </a:solidFill>
                <a:latin typeface="Rockwell Condensed"/>
                <a:cs typeface="Rockwell Condensed"/>
              </a:rPr>
              <a:t> </a:t>
            </a:r>
            <a:r>
              <a:rPr sz="6000" spc="35" dirty="0">
                <a:solidFill>
                  <a:srgbClr val="F79546"/>
                </a:solidFill>
                <a:latin typeface="Rockwell Condensed"/>
                <a:cs typeface="Rockwell Condensed"/>
              </a:rPr>
              <a:t>dari</a:t>
            </a:r>
            <a:endParaRPr sz="6000" dirty="0">
              <a:latin typeface="Rockwell Condensed"/>
              <a:cs typeface="Rockwell Condensed"/>
            </a:endParaRPr>
          </a:p>
          <a:p>
            <a:pPr marL="1101090">
              <a:lnSpc>
                <a:spcPts val="13565"/>
              </a:lnSpc>
            </a:pPr>
            <a:r>
              <a:rPr sz="11500" spc="-5" dirty="0">
                <a:solidFill>
                  <a:srgbClr val="FFFFFF"/>
                </a:solidFill>
                <a:latin typeface="Rockwell Condensed"/>
                <a:cs typeface="Rockwell Condensed"/>
              </a:rPr>
              <a:t>IMPIAN</a:t>
            </a:r>
            <a:endParaRPr sz="11500" dirty="0">
              <a:latin typeface="Rockwell Condensed"/>
              <a:cs typeface="Rockwell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7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2427" y="447166"/>
            <a:ext cx="3085465" cy="5588635"/>
          </a:xfrm>
          <a:custGeom>
            <a:avLst/>
            <a:gdLst/>
            <a:ahLst/>
            <a:cxnLst/>
            <a:rect l="l" t="t" r="r" b="b"/>
            <a:pathLst>
              <a:path w="3085465" h="5588635">
                <a:moveTo>
                  <a:pt x="2375472" y="203200"/>
                </a:moveTo>
                <a:lnTo>
                  <a:pt x="1609901" y="203200"/>
                </a:lnTo>
                <a:lnTo>
                  <a:pt x="1660148" y="215900"/>
                </a:lnTo>
                <a:lnTo>
                  <a:pt x="1710695" y="215900"/>
                </a:lnTo>
                <a:lnTo>
                  <a:pt x="1768226" y="228600"/>
                </a:lnTo>
                <a:lnTo>
                  <a:pt x="1877430" y="254000"/>
                </a:lnTo>
                <a:lnTo>
                  <a:pt x="1978820" y="279400"/>
                </a:lnTo>
                <a:lnTo>
                  <a:pt x="2026585" y="304800"/>
                </a:lnTo>
                <a:lnTo>
                  <a:pt x="2072397" y="317500"/>
                </a:lnTo>
                <a:lnTo>
                  <a:pt x="2116254" y="342900"/>
                </a:lnTo>
                <a:lnTo>
                  <a:pt x="2158157" y="368300"/>
                </a:lnTo>
                <a:lnTo>
                  <a:pt x="2198106" y="393700"/>
                </a:lnTo>
                <a:lnTo>
                  <a:pt x="2236101" y="431800"/>
                </a:lnTo>
                <a:lnTo>
                  <a:pt x="2272141" y="457200"/>
                </a:lnTo>
                <a:lnTo>
                  <a:pt x="2306226" y="495300"/>
                </a:lnTo>
                <a:lnTo>
                  <a:pt x="2338355" y="520700"/>
                </a:lnTo>
                <a:lnTo>
                  <a:pt x="2368530" y="558800"/>
                </a:lnTo>
                <a:lnTo>
                  <a:pt x="2396749" y="596900"/>
                </a:lnTo>
                <a:lnTo>
                  <a:pt x="2423007" y="647700"/>
                </a:lnTo>
                <a:lnTo>
                  <a:pt x="2446753" y="685800"/>
                </a:lnTo>
                <a:lnTo>
                  <a:pt x="2467987" y="723900"/>
                </a:lnTo>
                <a:lnTo>
                  <a:pt x="2486709" y="774700"/>
                </a:lnTo>
                <a:lnTo>
                  <a:pt x="2502918" y="825500"/>
                </a:lnTo>
                <a:lnTo>
                  <a:pt x="2516614" y="863600"/>
                </a:lnTo>
                <a:lnTo>
                  <a:pt x="2527798" y="914400"/>
                </a:lnTo>
                <a:lnTo>
                  <a:pt x="2536467" y="965200"/>
                </a:lnTo>
                <a:lnTo>
                  <a:pt x="2542623" y="1016000"/>
                </a:lnTo>
                <a:lnTo>
                  <a:pt x="2546265" y="1066800"/>
                </a:lnTo>
                <a:lnTo>
                  <a:pt x="2547393" y="1117600"/>
                </a:lnTo>
                <a:lnTo>
                  <a:pt x="2546006" y="1181100"/>
                </a:lnTo>
                <a:lnTo>
                  <a:pt x="2542104" y="1231900"/>
                </a:lnTo>
                <a:lnTo>
                  <a:pt x="2535687" y="1282700"/>
                </a:lnTo>
                <a:lnTo>
                  <a:pt x="2528492" y="1333500"/>
                </a:lnTo>
                <a:lnTo>
                  <a:pt x="2519404" y="1384300"/>
                </a:lnTo>
                <a:lnTo>
                  <a:pt x="2508423" y="1422400"/>
                </a:lnTo>
                <a:lnTo>
                  <a:pt x="2495549" y="1473200"/>
                </a:lnTo>
                <a:lnTo>
                  <a:pt x="2480781" y="1524000"/>
                </a:lnTo>
                <a:lnTo>
                  <a:pt x="2464120" y="1562100"/>
                </a:lnTo>
                <a:lnTo>
                  <a:pt x="2445567" y="1612900"/>
                </a:lnTo>
                <a:lnTo>
                  <a:pt x="2425120" y="1651000"/>
                </a:lnTo>
                <a:lnTo>
                  <a:pt x="2402779" y="1701800"/>
                </a:lnTo>
                <a:lnTo>
                  <a:pt x="2378546" y="1752600"/>
                </a:lnTo>
                <a:lnTo>
                  <a:pt x="2352420" y="1790700"/>
                </a:lnTo>
                <a:lnTo>
                  <a:pt x="2324400" y="1841500"/>
                </a:lnTo>
                <a:lnTo>
                  <a:pt x="2294487" y="1879600"/>
                </a:lnTo>
                <a:lnTo>
                  <a:pt x="2262681" y="1930400"/>
                </a:lnTo>
                <a:lnTo>
                  <a:pt x="2228982" y="1968500"/>
                </a:lnTo>
                <a:lnTo>
                  <a:pt x="2207365" y="1993900"/>
                </a:lnTo>
                <a:lnTo>
                  <a:pt x="2183767" y="2032000"/>
                </a:lnTo>
                <a:lnTo>
                  <a:pt x="2158191" y="2057400"/>
                </a:lnTo>
                <a:lnTo>
                  <a:pt x="2130635" y="2082800"/>
                </a:lnTo>
                <a:lnTo>
                  <a:pt x="2101099" y="2120900"/>
                </a:lnTo>
                <a:lnTo>
                  <a:pt x="2069582" y="2159000"/>
                </a:lnTo>
                <a:lnTo>
                  <a:pt x="2036085" y="2184400"/>
                </a:lnTo>
                <a:lnTo>
                  <a:pt x="2000608" y="2222500"/>
                </a:lnTo>
                <a:lnTo>
                  <a:pt x="1963149" y="2260600"/>
                </a:lnTo>
                <a:lnTo>
                  <a:pt x="1923709" y="2298700"/>
                </a:lnTo>
                <a:lnTo>
                  <a:pt x="1882287" y="2336800"/>
                </a:lnTo>
                <a:lnTo>
                  <a:pt x="1838883" y="2374900"/>
                </a:lnTo>
                <a:lnTo>
                  <a:pt x="1793497" y="2425700"/>
                </a:lnTo>
                <a:lnTo>
                  <a:pt x="1746128" y="2463800"/>
                </a:lnTo>
                <a:lnTo>
                  <a:pt x="1515496" y="2679700"/>
                </a:lnTo>
                <a:lnTo>
                  <a:pt x="1476530" y="2730500"/>
                </a:lnTo>
                <a:lnTo>
                  <a:pt x="1438975" y="2768600"/>
                </a:lnTo>
                <a:lnTo>
                  <a:pt x="1402831" y="2806700"/>
                </a:lnTo>
                <a:lnTo>
                  <a:pt x="1368099" y="2844800"/>
                </a:lnTo>
                <a:lnTo>
                  <a:pt x="1334778" y="2882900"/>
                </a:lnTo>
                <a:lnTo>
                  <a:pt x="1302869" y="2933700"/>
                </a:lnTo>
                <a:lnTo>
                  <a:pt x="1272373" y="2971800"/>
                </a:lnTo>
                <a:lnTo>
                  <a:pt x="1243288" y="3009900"/>
                </a:lnTo>
                <a:lnTo>
                  <a:pt x="1215616" y="3048000"/>
                </a:lnTo>
                <a:lnTo>
                  <a:pt x="1189356" y="3098800"/>
                </a:lnTo>
                <a:lnTo>
                  <a:pt x="1164509" y="3136900"/>
                </a:lnTo>
                <a:lnTo>
                  <a:pt x="1141075" y="3174999"/>
                </a:lnTo>
                <a:lnTo>
                  <a:pt x="1119054" y="3225799"/>
                </a:lnTo>
                <a:lnTo>
                  <a:pt x="1098446" y="3263900"/>
                </a:lnTo>
                <a:lnTo>
                  <a:pt x="1079252" y="3314700"/>
                </a:lnTo>
                <a:lnTo>
                  <a:pt x="1061471" y="3352800"/>
                </a:lnTo>
                <a:lnTo>
                  <a:pt x="1048298" y="3390900"/>
                </a:lnTo>
                <a:lnTo>
                  <a:pt x="1035575" y="3429000"/>
                </a:lnTo>
                <a:lnTo>
                  <a:pt x="1023302" y="3467100"/>
                </a:lnTo>
                <a:lnTo>
                  <a:pt x="1011480" y="3517900"/>
                </a:lnTo>
                <a:lnTo>
                  <a:pt x="1000111" y="3556000"/>
                </a:lnTo>
                <a:lnTo>
                  <a:pt x="989193" y="3606800"/>
                </a:lnTo>
                <a:lnTo>
                  <a:pt x="978727" y="3657600"/>
                </a:lnTo>
                <a:lnTo>
                  <a:pt x="968714" y="3708400"/>
                </a:lnTo>
                <a:lnTo>
                  <a:pt x="959155" y="3759200"/>
                </a:lnTo>
                <a:lnTo>
                  <a:pt x="950050" y="3810000"/>
                </a:lnTo>
                <a:lnTo>
                  <a:pt x="941398" y="3873500"/>
                </a:lnTo>
                <a:lnTo>
                  <a:pt x="933201" y="3924300"/>
                </a:lnTo>
                <a:lnTo>
                  <a:pt x="926851" y="4025900"/>
                </a:lnTo>
                <a:lnTo>
                  <a:pt x="1138941" y="4051300"/>
                </a:lnTo>
                <a:lnTo>
                  <a:pt x="1145944" y="4000500"/>
                </a:lnTo>
                <a:lnTo>
                  <a:pt x="1154228" y="3937000"/>
                </a:lnTo>
                <a:lnTo>
                  <a:pt x="1163794" y="3886200"/>
                </a:lnTo>
                <a:lnTo>
                  <a:pt x="1174642" y="3835400"/>
                </a:lnTo>
                <a:lnTo>
                  <a:pt x="1186773" y="3784600"/>
                </a:lnTo>
                <a:lnTo>
                  <a:pt x="1200188" y="3733800"/>
                </a:lnTo>
                <a:lnTo>
                  <a:pt x="1214888" y="3683000"/>
                </a:lnTo>
                <a:lnTo>
                  <a:pt x="1230873" y="3632200"/>
                </a:lnTo>
                <a:lnTo>
                  <a:pt x="1248145" y="3594100"/>
                </a:lnTo>
                <a:lnTo>
                  <a:pt x="1266703" y="3543300"/>
                </a:lnTo>
                <a:lnTo>
                  <a:pt x="1285441" y="3505200"/>
                </a:lnTo>
                <a:lnTo>
                  <a:pt x="1305841" y="3467100"/>
                </a:lnTo>
                <a:lnTo>
                  <a:pt x="1327904" y="3416300"/>
                </a:lnTo>
                <a:lnTo>
                  <a:pt x="1351629" y="3378200"/>
                </a:lnTo>
                <a:lnTo>
                  <a:pt x="1377017" y="3340100"/>
                </a:lnTo>
                <a:lnTo>
                  <a:pt x="1404070" y="3302000"/>
                </a:lnTo>
                <a:lnTo>
                  <a:pt x="1432786" y="3251199"/>
                </a:lnTo>
                <a:lnTo>
                  <a:pt x="1463168" y="3213099"/>
                </a:lnTo>
                <a:lnTo>
                  <a:pt x="1495214" y="3174999"/>
                </a:lnTo>
                <a:lnTo>
                  <a:pt x="1528926" y="3136900"/>
                </a:lnTo>
                <a:lnTo>
                  <a:pt x="1564304" y="3086100"/>
                </a:lnTo>
                <a:lnTo>
                  <a:pt x="1601348" y="3048000"/>
                </a:lnTo>
                <a:lnTo>
                  <a:pt x="1634918" y="3009900"/>
                </a:lnTo>
                <a:lnTo>
                  <a:pt x="1670093" y="2971800"/>
                </a:lnTo>
                <a:lnTo>
                  <a:pt x="1706873" y="2933700"/>
                </a:lnTo>
                <a:lnTo>
                  <a:pt x="1745255" y="2908300"/>
                </a:lnTo>
                <a:lnTo>
                  <a:pt x="1785239" y="2870200"/>
                </a:lnTo>
                <a:lnTo>
                  <a:pt x="1826823" y="2832100"/>
                </a:lnTo>
                <a:lnTo>
                  <a:pt x="1870005" y="2794000"/>
                </a:lnTo>
                <a:lnTo>
                  <a:pt x="1914784" y="2755900"/>
                </a:lnTo>
                <a:lnTo>
                  <a:pt x="1943377" y="2743200"/>
                </a:lnTo>
                <a:lnTo>
                  <a:pt x="1975244" y="2717800"/>
                </a:lnTo>
                <a:lnTo>
                  <a:pt x="2010386" y="2692400"/>
                </a:lnTo>
                <a:lnTo>
                  <a:pt x="2048801" y="2667000"/>
                </a:lnTo>
                <a:lnTo>
                  <a:pt x="2090491" y="2628900"/>
                </a:lnTo>
                <a:lnTo>
                  <a:pt x="2135455" y="2603500"/>
                </a:lnTo>
                <a:lnTo>
                  <a:pt x="2183693" y="2565400"/>
                </a:lnTo>
                <a:lnTo>
                  <a:pt x="2235205" y="2540000"/>
                </a:lnTo>
                <a:lnTo>
                  <a:pt x="2289966" y="2501900"/>
                </a:lnTo>
                <a:lnTo>
                  <a:pt x="2342235" y="2463800"/>
                </a:lnTo>
                <a:lnTo>
                  <a:pt x="2392012" y="2425700"/>
                </a:lnTo>
                <a:lnTo>
                  <a:pt x="2439297" y="2400300"/>
                </a:lnTo>
                <a:lnTo>
                  <a:pt x="2484090" y="2362200"/>
                </a:lnTo>
                <a:lnTo>
                  <a:pt x="2526391" y="2336800"/>
                </a:lnTo>
                <a:lnTo>
                  <a:pt x="2566199" y="2298700"/>
                </a:lnTo>
                <a:lnTo>
                  <a:pt x="2603516" y="2273300"/>
                </a:lnTo>
                <a:lnTo>
                  <a:pt x="2638340" y="2247900"/>
                </a:lnTo>
                <a:lnTo>
                  <a:pt x="2670673" y="2222500"/>
                </a:lnTo>
                <a:lnTo>
                  <a:pt x="2700513" y="2184400"/>
                </a:lnTo>
                <a:lnTo>
                  <a:pt x="2727862" y="2159000"/>
                </a:lnTo>
                <a:lnTo>
                  <a:pt x="2775082" y="2120900"/>
                </a:lnTo>
                <a:lnTo>
                  <a:pt x="2806866" y="2082800"/>
                </a:lnTo>
                <a:lnTo>
                  <a:pt x="2836941" y="2044700"/>
                </a:lnTo>
                <a:lnTo>
                  <a:pt x="2865305" y="2006600"/>
                </a:lnTo>
                <a:lnTo>
                  <a:pt x="2891961" y="1968500"/>
                </a:lnTo>
                <a:lnTo>
                  <a:pt x="2916909" y="1917700"/>
                </a:lnTo>
                <a:lnTo>
                  <a:pt x="2940148" y="1879600"/>
                </a:lnTo>
                <a:lnTo>
                  <a:pt x="2961680" y="1841500"/>
                </a:lnTo>
                <a:lnTo>
                  <a:pt x="2981504" y="1790700"/>
                </a:lnTo>
                <a:lnTo>
                  <a:pt x="2999623" y="1739900"/>
                </a:lnTo>
                <a:lnTo>
                  <a:pt x="3016034" y="1701800"/>
                </a:lnTo>
                <a:lnTo>
                  <a:pt x="3030740" y="1651000"/>
                </a:lnTo>
                <a:lnTo>
                  <a:pt x="3043741" y="1600200"/>
                </a:lnTo>
                <a:lnTo>
                  <a:pt x="3055037" y="1549400"/>
                </a:lnTo>
                <a:lnTo>
                  <a:pt x="3064629" y="1498600"/>
                </a:lnTo>
                <a:lnTo>
                  <a:pt x="3072516" y="1447800"/>
                </a:lnTo>
                <a:lnTo>
                  <a:pt x="3078651" y="1397000"/>
                </a:lnTo>
                <a:lnTo>
                  <a:pt x="3082759" y="1346200"/>
                </a:lnTo>
                <a:lnTo>
                  <a:pt x="3084840" y="1295400"/>
                </a:lnTo>
                <a:lnTo>
                  <a:pt x="3084894" y="1244600"/>
                </a:lnTo>
                <a:lnTo>
                  <a:pt x="3082921" y="1193800"/>
                </a:lnTo>
                <a:lnTo>
                  <a:pt x="3078921" y="1143000"/>
                </a:lnTo>
                <a:lnTo>
                  <a:pt x="3072893" y="1092200"/>
                </a:lnTo>
                <a:lnTo>
                  <a:pt x="3064838" y="1041400"/>
                </a:lnTo>
                <a:lnTo>
                  <a:pt x="3054755" y="1003300"/>
                </a:lnTo>
                <a:lnTo>
                  <a:pt x="3042645" y="952500"/>
                </a:lnTo>
                <a:lnTo>
                  <a:pt x="3028507" y="901700"/>
                </a:lnTo>
                <a:lnTo>
                  <a:pt x="3012341" y="863600"/>
                </a:lnTo>
                <a:lnTo>
                  <a:pt x="2994148" y="812800"/>
                </a:lnTo>
                <a:lnTo>
                  <a:pt x="2973927" y="774700"/>
                </a:lnTo>
                <a:lnTo>
                  <a:pt x="2951678" y="736600"/>
                </a:lnTo>
                <a:lnTo>
                  <a:pt x="2927400" y="685800"/>
                </a:lnTo>
                <a:lnTo>
                  <a:pt x="2901095" y="647700"/>
                </a:lnTo>
                <a:lnTo>
                  <a:pt x="2872761" y="609600"/>
                </a:lnTo>
                <a:lnTo>
                  <a:pt x="2842399" y="571500"/>
                </a:lnTo>
                <a:lnTo>
                  <a:pt x="2810009" y="533400"/>
                </a:lnTo>
                <a:lnTo>
                  <a:pt x="2775590" y="495300"/>
                </a:lnTo>
                <a:lnTo>
                  <a:pt x="2742617" y="457200"/>
                </a:lnTo>
                <a:lnTo>
                  <a:pt x="2708566" y="431800"/>
                </a:lnTo>
                <a:lnTo>
                  <a:pt x="2673437" y="393700"/>
                </a:lnTo>
                <a:lnTo>
                  <a:pt x="2637231" y="368300"/>
                </a:lnTo>
                <a:lnTo>
                  <a:pt x="2599946" y="342900"/>
                </a:lnTo>
                <a:lnTo>
                  <a:pt x="2561584" y="317500"/>
                </a:lnTo>
                <a:lnTo>
                  <a:pt x="2522143" y="292100"/>
                </a:lnTo>
                <a:lnTo>
                  <a:pt x="2481623" y="266700"/>
                </a:lnTo>
                <a:lnTo>
                  <a:pt x="2440026" y="241300"/>
                </a:lnTo>
                <a:lnTo>
                  <a:pt x="2397350" y="215900"/>
                </a:lnTo>
                <a:lnTo>
                  <a:pt x="2375472" y="203200"/>
                </a:lnTo>
                <a:close/>
              </a:path>
              <a:path w="3085465" h="5588635">
                <a:moveTo>
                  <a:pt x="1801060" y="25400"/>
                </a:moveTo>
                <a:lnTo>
                  <a:pt x="1137745" y="25400"/>
                </a:lnTo>
                <a:lnTo>
                  <a:pt x="813776" y="114300"/>
                </a:lnTo>
                <a:lnTo>
                  <a:pt x="769291" y="139700"/>
                </a:lnTo>
                <a:lnTo>
                  <a:pt x="725255" y="152400"/>
                </a:lnTo>
                <a:lnTo>
                  <a:pt x="681668" y="177800"/>
                </a:lnTo>
                <a:lnTo>
                  <a:pt x="638529" y="190500"/>
                </a:lnTo>
                <a:lnTo>
                  <a:pt x="553598" y="241300"/>
                </a:lnTo>
                <a:lnTo>
                  <a:pt x="506102" y="266700"/>
                </a:lnTo>
                <a:lnTo>
                  <a:pt x="460730" y="304800"/>
                </a:lnTo>
                <a:lnTo>
                  <a:pt x="417482" y="330200"/>
                </a:lnTo>
                <a:lnTo>
                  <a:pt x="376359" y="368300"/>
                </a:lnTo>
                <a:lnTo>
                  <a:pt x="337361" y="393700"/>
                </a:lnTo>
                <a:lnTo>
                  <a:pt x="300488" y="431800"/>
                </a:lnTo>
                <a:lnTo>
                  <a:pt x="265740" y="469900"/>
                </a:lnTo>
                <a:lnTo>
                  <a:pt x="233118" y="508000"/>
                </a:lnTo>
                <a:lnTo>
                  <a:pt x="202621" y="533400"/>
                </a:lnTo>
                <a:lnTo>
                  <a:pt x="174249" y="571500"/>
                </a:lnTo>
                <a:lnTo>
                  <a:pt x="148004" y="609600"/>
                </a:lnTo>
                <a:lnTo>
                  <a:pt x="123885" y="647700"/>
                </a:lnTo>
                <a:lnTo>
                  <a:pt x="101893" y="685800"/>
                </a:lnTo>
                <a:lnTo>
                  <a:pt x="82027" y="736600"/>
                </a:lnTo>
                <a:lnTo>
                  <a:pt x="64287" y="774700"/>
                </a:lnTo>
                <a:lnTo>
                  <a:pt x="48675" y="812800"/>
                </a:lnTo>
                <a:lnTo>
                  <a:pt x="35190" y="850900"/>
                </a:lnTo>
                <a:lnTo>
                  <a:pt x="23832" y="901700"/>
                </a:lnTo>
                <a:lnTo>
                  <a:pt x="14601" y="939800"/>
                </a:lnTo>
                <a:lnTo>
                  <a:pt x="7498" y="990600"/>
                </a:lnTo>
                <a:lnTo>
                  <a:pt x="1837" y="1041400"/>
                </a:lnTo>
                <a:lnTo>
                  <a:pt x="0" y="1092200"/>
                </a:lnTo>
                <a:lnTo>
                  <a:pt x="1987" y="1143000"/>
                </a:lnTo>
                <a:lnTo>
                  <a:pt x="7800" y="1193800"/>
                </a:lnTo>
                <a:lnTo>
                  <a:pt x="17441" y="1244600"/>
                </a:lnTo>
                <a:lnTo>
                  <a:pt x="30912" y="1282700"/>
                </a:lnTo>
                <a:lnTo>
                  <a:pt x="48214" y="1320800"/>
                </a:lnTo>
                <a:lnTo>
                  <a:pt x="69347" y="1358900"/>
                </a:lnTo>
                <a:lnTo>
                  <a:pt x="97890" y="1397000"/>
                </a:lnTo>
                <a:lnTo>
                  <a:pt x="130557" y="1435100"/>
                </a:lnTo>
                <a:lnTo>
                  <a:pt x="167344" y="1460500"/>
                </a:lnTo>
                <a:lnTo>
                  <a:pt x="208248" y="1485900"/>
                </a:lnTo>
                <a:lnTo>
                  <a:pt x="253265" y="1498600"/>
                </a:lnTo>
                <a:lnTo>
                  <a:pt x="302392" y="1511300"/>
                </a:lnTo>
                <a:lnTo>
                  <a:pt x="440140" y="1511300"/>
                </a:lnTo>
                <a:lnTo>
                  <a:pt x="482685" y="1498600"/>
                </a:lnTo>
                <a:lnTo>
                  <a:pt x="523552" y="1485900"/>
                </a:lnTo>
                <a:lnTo>
                  <a:pt x="562742" y="1460500"/>
                </a:lnTo>
                <a:lnTo>
                  <a:pt x="603275" y="1422400"/>
                </a:lnTo>
                <a:lnTo>
                  <a:pt x="637748" y="1397000"/>
                </a:lnTo>
                <a:lnTo>
                  <a:pt x="666152" y="1346200"/>
                </a:lnTo>
                <a:lnTo>
                  <a:pt x="688482" y="1308100"/>
                </a:lnTo>
                <a:lnTo>
                  <a:pt x="704730" y="1257300"/>
                </a:lnTo>
                <a:lnTo>
                  <a:pt x="714888" y="1206500"/>
                </a:lnTo>
                <a:lnTo>
                  <a:pt x="719673" y="1155700"/>
                </a:lnTo>
                <a:lnTo>
                  <a:pt x="720302" y="1117600"/>
                </a:lnTo>
                <a:lnTo>
                  <a:pt x="716764" y="1066800"/>
                </a:lnTo>
                <a:lnTo>
                  <a:pt x="709046" y="1028700"/>
                </a:lnTo>
                <a:lnTo>
                  <a:pt x="699853" y="1003300"/>
                </a:lnTo>
                <a:lnTo>
                  <a:pt x="688266" y="977900"/>
                </a:lnTo>
                <a:lnTo>
                  <a:pt x="674274" y="939800"/>
                </a:lnTo>
                <a:lnTo>
                  <a:pt x="657865" y="914400"/>
                </a:lnTo>
                <a:lnTo>
                  <a:pt x="641506" y="876300"/>
                </a:lnTo>
                <a:lnTo>
                  <a:pt x="628433" y="850900"/>
                </a:lnTo>
                <a:lnTo>
                  <a:pt x="618646" y="825500"/>
                </a:lnTo>
                <a:lnTo>
                  <a:pt x="612145" y="812800"/>
                </a:lnTo>
                <a:lnTo>
                  <a:pt x="606522" y="774700"/>
                </a:lnTo>
                <a:lnTo>
                  <a:pt x="603922" y="749300"/>
                </a:lnTo>
                <a:lnTo>
                  <a:pt x="604323" y="711200"/>
                </a:lnTo>
                <a:lnTo>
                  <a:pt x="607700" y="673100"/>
                </a:lnTo>
                <a:lnTo>
                  <a:pt x="615661" y="635000"/>
                </a:lnTo>
                <a:lnTo>
                  <a:pt x="628873" y="596900"/>
                </a:lnTo>
                <a:lnTo>
                  <a:pt x="647337" y="558800"/>
                </a:lnTo>
                <a:lnTo>
                  <a:pt x="671054" y="520700"/>
                </a:lnTo>
                <a:lnTo>
                  <a:pt x="700022" y="495300"/>
                </a:lnTo>
                <a:lnTo>
                  <a:pt x="734243" y="457200"/>
                </a:lnTo>
                <a:lnTo>
                  <a:pt x="773716" y="419100"/>
                </a:lnTo>
                <a:lnTo>
                  <a:pt x="818441" y="393700"/>
                </a:lnTo>
                <a:lnTo>
                  <a:pt x="868418" y="368300"/>
                </a:lnTo>
                <a:lnTo>
                  <a:pt x="923647" y="330200"/>
                </a:lnTo>
                <a:lnTo>
                  <a:pt x="984128" y="304800"/>
                </a:lnTo>
                <a:lnTo>
                  <a:pt x="1077086" y="279400"/>
                </a:lnTo>
                <a:lnTo>
                  <a:pt x="1124016" y="254000"/>
                </a:lnTo>
                <a:lnTo>
                  <a:pt x="1171249" y="241300"/>
                </a:lnTo>
                <a:lnTo>
                  <a:pt x="1218782" y="241300"/>
                </a:lnTo>
                <a:lnTo>
                  <a:pt x="1314753" y="215900"/>
                </a:lnTo>
                <a:lnTo>
                  <a:pt x="1363191" y="215900"/>
                </a:lnTo>
                <a:lnTo>
                  <a:pt x="1411930" y="203200"/>
                </a:lnTo>
                <a:lnTo>
                  <a:pt x="2375472" y="203200"/>
                </a:lnTo>
                <a:lnTo>
                  <a:pt x="2353595" y="190500"/>
                </a:lnTo>
                <a:lnTo>
                  <a:pt x="2308761" y="177800"/>
                </a:lnTo>
                <a:lnTo>
                  <a:pt x="2262848" y="152400"/>
                </a:lnTo>
                <a:lnTo>
                  <a:pt x="2215856" y="139700"/>
                </a:lnTo>
                <a:lnTo>
                  <a:pt x="2167785" y="114300"/>
                </a:lnTo>
                <a:lnTo>
                  <a:pt x="2017096" y="76200"/>
                </a:lnTo>
                <a:lnTo>
                  <a:pt x="1801060" y="25400"/>
                </a:lnTo>
                <a:close/>
              </a:path>
              <a:path w="3085465" h="5588635">
                <a:moveTo>
                  <a:pt x="1691327" y="12700"/>
                </a:moveTo>
                <a:lnTo>
                  <a:pt x="1234351" y="12700"/>
                </a:lnTo>
                <a:lnTo>
                  <a:pt x="1185824" y="25400"/>
                </a:lnTo>
                <a:lnTo>
                  <a:pt x="1744350" y="25400"/>
                </a:lnTo>
                <a:lnTo>
                  <a:pt x="1691327" y="12700"/>
                </a:lnTo>
                <a:close/>
              </a:path>
              <a:path w="3085465" h="5588635">
                <a:moveTo>
                  <a:pt x="1586629" y="0"/>
                </a:moveTo>
                <a:lnTo>
                  <a:pt x="1332754" y="0"/>
                </a:lnTo>
                <a:lnTo>
                  <a:pt x="1283328" y="12700"/>
                </a:lnTo>
                <a:lnTo>
                  <a:pt x="1638753" y="12700"/>
                </a:lnTo>
                <a:lnTo>
                  <a:pt x="1586629" y="0"/>
                </a:lnTo>
                <a:close/>
              </a:path>
              <a:path w="3085465" h="5588635">
                <a:moveTo>
                  <a:pt x="905856" y="4752278"/>
                </a:moveTo>
                <a:lnTo>
                  <a:pt x="851689" y="4752804"/>
                </a:lnTo>
                <a:lnTo>
                  <a:pt x="800424" y="4758875"/>
                </a:lnTo>
                <a:lnTo>
                  <a:pt x="752064" y="4770496"/>
                </a:lnTo>
                <a:lnTo>
                  <a:pt x="706615" y="4787671"/>
                </a:lnTo>
                <a:lnTo>
                  <a:pt x="664080" y="4810404"/>
                </a:lnTo>
                <a:lnTo>
                  <a:pt x="624464" y="4838699"/>
                </a:lnTo>
                <a:lnTo>
                  <a:pt x="590026" y="4875266"/>
                </a:lnTo>
                <a:lnTo>
                  <a:pt x="560494" y="4915370"/>
                </a:lnTo>
                <a:lnTo>
                  <a:pt x="535866" y="4959016"/>
                </a:lnTo>
                <a:lnTo>
                  <a:pt x="516138" y="5006208"/>
                </a:lnTo>
                <a:lnTo>
                  <a:pt x="501307" y="5056948"/>
                </a:lnTo>
                <a:lnTo>
                  <a:pt x="491368" y="5111242"/>
                </a:lnTo>
                <a:lnTo>
                  <a:pt x="486711" y="5166264"/>
                </a:lnTo>
                <a:lnTo>
                  <a:pt x="487723" y="5219142"/>
                </a:lnTo>
                <a:lnTo>
                  <a:pt x="494401" y="5269876"/>
                </a:lnTo>
                <a:lnTo>
                  <a:pt x="506740" y="5318466"/>
                </a:lnTo>
                <a:lnTo>
                  <a:pt x="524738" y="5364914"/>
                </a:lnTo>
                <a:lnTo>
                  <a:pt x="548391" y="5409222"/>
                </a:lnTo>
                <a:lnTo>
                  <a:pt x="578950" y="5448848"/>
                </a:lnTo>
                <a:lnTo>
                  <a:pt x="613802" y="5483580"/>
                </a:lnTo>
                <a:lnTo>
                  <a:pt x="652951" y="5513417"/>
                </a:lnTo>
                <a:lnTo>
                  <a:pt x="696399" y="5538359"/>
                </a:lnTo>
                <a:lnTo>
                  <a:pt x="744147" y="5558405"/>
                </a:lnTo>
                <a:lnTo>
                  <a:pt x="796199" y="5573555"/>
                </a:lnTo>
                <a:lnTo>
                  <a:pt x="852556" y="5583808"/>
                </a:lnTo>
                <a:lnTo>
                  <a:pt x="905788" y="5588172"/>
                </a:lnTo>
                <a:lnTo>
                  <a:pt x="956739" y="5586763"/>
                </a:lnTo>
                <a:lnTo>
                  <a:pt x="1005412" y="5579582"/>
                </a:lnTo>
                <a:lnTo>
                  <a:pt x="1051812" y="5566628"/>
                </a:lnTo>
                <a:lnTo>
                  <a:pt x="1095945" y="5547901"/>
                </a:lnTo>
                <a:lnTo>
                  <a:pt x="1137813" y="5523402"/>
                </a:lnTo>
                <a:lnTo>
                  <a:pt x="1177422" y="5493131"/>
                </a:lnTo>
                <a:lnTo>
                  <a:pt x="1214083" y="5456874"/>
                </a:lnTo>
                <a:lnTo>
                  <a:pt x="1245447" y="5417015"/>
                </a:lnTo>
                <a:lnTo>
                  <a:pt x="1271514" y="5373552"/>
                </a:lnTo>
                <a:lnTo>
                  <a:pt x="1292277" y="5326486"/>
                </a:lnTo>
                <a:lnTo>
                  <a:pt x="1307736" y="5275816"/>
                </a:lnTo>
                <a:lnTo>
                  <a:pt x="1317884" y="5221541"/>
                </a:lnTo>
                <a:lnTo>
                  <a:pt x="1322287" y="5166491"/>
                </a:lnTo>
                <a:lnTo>
                  <a:pt x="1320636" y="5113542"/>
                </a:lnTo>
                <a:lnTo>
                  <a:pt x="1312931" y="5062688"/>
                </a:lnTo>
                <a:lnTo>
                  <a:pt x="1299173" y="5013924"/>
                </a:lnTo>
                <a:lnTo>
                  <a:pt x="1279361" y="4967246"/>
                </a:lnTo>
                <a:lnTo>
                  <a:pt x="1253495" y="4922646"/>
                </a:lnTo>
                <a:lnTo>
                  <a:pt x="1222977" y="4884982"/>
                </a:lnTo>
                <a:lnTo>
                  <a:pt x="1188791" y="4851998"/>
                </a:lnTo>
                <a:lnTo>
                  <a:pt x="1150939" y="4823695"/>
                </a:lnTo>
                <a:lnTo>
                  <a:pt x="1109423" y="4800073"/>
                </a:lnTo>
                <a:lnTo>
                  <a:pt x="1064247" y="4781132"/>
                </a:lnTo>
                <a:lnTo>
                  <a:pt x="1015412" y="4766872"/>
                </a:lnTo>
                <a:lnTo>
                  <a:pt x="962919" y="4757293"/>
                </a:lnTo>
                <a:lnTo>
                  <a:pt x="905856" y="4752278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1019" y="2845307"/>
            <a:ext cx="8119872" cy="2435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31380" y="2845307"/>
            <a:ext cx="1801368" cy="2435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2932" y="1728216"/>
            <a:ext cx="4957572" cy="2435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7523" y="3910584"/>
            <a:ext cx="5001768" cy="2435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9779" y="3910584"/>
            <a:ext cx="1801368" cy="2435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13510" y="2285710"/>
            <a:ext cx="6718300" cy="3284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695"/>
              </a:lnSpc>
            </a:pPr>
            <a:r>
              <a:rPr sz="8800" spc="-70" dirty="0">
                <a:latin typeface="Rockwell Condensed"/>
                <a:cs typeface="Rockwell Condensed"/>
              </a:rPr>
              <a:t>MENGAPA</a:t>
            </a:r>
            <a:endParaRPr sz="8800">
              <a:latin typeface="Rockwell Condensed"/>
              <a:cs typeface="Rockwell Condensed"/>
            </a:endParaRPr>
          </a:p>
          <a:p>
            <a:pPr algn="ctr">
              <a:lnSpc>
                <a:spcPts val="8590"/>
              </a:lnSpc>
            </a:pPr>
            <a:r>
              <a:rPr sz="8800" spc="-5" dirty="0">
                <a:solidFill>
                  <a:srgbClr val="FFFFFF"/>
                </a:solidFill>
                <a:latin typeface="Rockwell Condensed"/>
                <a:cs typeface="Rockwell Condensed"/>
              </a:rPr>
              <a:t>MEMILIKI</a:t>
            </a:r>
            <a:r>
              <a:rPr sz="8800" spc="-50" dirty="0">
                <a:solidFill>
                  <a:srgbClr val="FFFFFF"/>
                </a:solidFill>
                <a:latin typeface="Rockwell Condensed"/>
                <a:cs typeface="Rockwell Condensed"/>
              </a:rPr>
              <a:t> </a:t>
            </a:r>
            <a:r>
              <a:rPr sz="8800" spc="-5" dirty="0">
                <a:solidFill>
                  <a:srgbClr val="FFFFFF"/>
                </a:solidFill>
                <a:latin typeface="Rockwell Condensed"/>
                <a:cs typeface="Rockwell Condensed"/>
              </a:rPr>
              <a:t>IMPIAN</a:t>
            </a:r>
            <a:endParaRPr sz="8800">
              <a:latin typeface="Rockwell Condensed"/>
              <a:cs typeface="Rockwell Condensed"/>
            </a:endParaRPr>
          </a:p>
          <a:p>
            <a:pPr algn="ctr">
              <a:lnSpc>
                <a:spcPts val="9475"/>
              </a:lnSpc>
            </a:pPr>
            <a:r>
              <a:rPr sz="8800" spc="-5" dirty="0">
                <a:solidFill>
                  <a:srgbClr val="FFFFFF"/>
                </a:solidFill>
                <a:latin typeface="Rockwell Condensed"/>
                <a:cs typeface="Rockwell Condensed"/>
              </a:rPr>
              <a:t>PENTING</a:t>
            </a:r>
            <a:endParaRPr sz="8800">
              <a:latin typeface="Rockwell Condensed"/>
              <a:cs typeface="Rockwell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06267" y="0"/>
            <a:ext cx="6237732" cy="2737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34528" y="0"/>
            <a:ext cx="1109472" cy="2737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4323588" cy="2508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7555" y="0"/>
            <a:ext cx="7796530" cy="3247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0" dirty="0" err="1" smtClean="0">
                <a:solidFill>
                  <a:srgbClr val="F79546"/>
                </a:solidFill>
                <a:latin typeface="Rockwell Condensed"/>
                <a:cs typeface="Rockwell Condensed"/>
              </a:rPr>
              <a:t>Sumr</a:t>
            </a:r>
            <a:r>
              <a:rPr sz="9600" b="0" spc="-1019" dirty="0" smtClean="0">
                <a:solidFill>
                  <a:srgbClr val="F79546"/>
                </a:solidFill>
                <a:latin typeface="Rockwell Condensed"/>
                <a:cs typeface="Rockwell Condensed"/>
              </a:rPr>
              <a:t> </a:t>
            </a:r>
            <a:r>
              <a:rPr sz="11500" b="0" spc="-110" dirty="0">
                <a:latin typeface="Rockwell Condensed"/>
                <a:cs typeface="Rockwell Condensed"/>
              </a:rPr>
              <a:t>MOTIVASI</a:t>
            </a:r>
            <a:endParaRPr sz="11500" dirty="0">
              <a:latin typeface="Rockwell Condensed"/>
              <a:cs typeface="Rockwell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10768"/>
            <a:ext cx="4628388" cy="1999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51859" y="810768"/>
            <a:ext cx="1481327" cy="1999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200" y="1062228"/>
            <a:ext cx="3696970" cy="1017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05"/>
              </a:lnSpc>
            </a:pPr>
            <a:r>
              <a:rPr sz="7200" b="0" spc="-5" dirty="0">
                <a:solidFill>
                  <a:srgbClr val="F79546"/>
                </a:solidFill>
                <a:latin typeface="Rockwell Condensed"/>
                <a:cs typeface="Rockwell Condensed"/>
              </a:rPr>
              <a:t>Me</a:t>
            </a:r>
            <a:r>
              <a:rPr sz="7200" b="0" spc="15" dirty="0">
                <a:solidFill>
                  <a:srgbClr val="F79546"/>
                </a:solidFill>
                <a:latin typeface="Rockwell Condensed"/>
                <a:cs typeface="Rockwell Condensed"/>
              </a:rPr>
              <a:t>n</a:t>
            </a:r>
            <a:r>
              <a:rPr sz="7200" b="0" spc="-5" dirty="0">
                <a:solidFill>
                  <a:srgbClr val="F79546"/>
                </a:solidFill>
                <a:latin typeface="Rockwell Condensed"/>
                <a:cs typeface="Rockwell Condensed"/>
              </a:rPr>
              <a:t>cip</a:t>
            </a:r>
            <a:r>
              <a:rPr sz="7200" b="0" spc="15" dirty="0">
                <a:solidFill>
                  <a:srgbClr val="F79546"/>
                </a:solidFill>
                <a:latin typeface="Rockwell Condensed"/>
                <a:cs typeface="Rockwell Condensed"/>
              </a:rPr>
              <a:t>t</a:t>
            </a:r>
            <a:r>
              <a:rPr sz="7200" b="0" dirty="0">
                <a:solidFill>
                  <a:srgbClr val="F79546"/>
                </a:solidFill>
                <a:latin typeface="Rockwell Condensed"/>
                <a:cs typeface="Rockwell Condensed"/>
              </a:rPr>
              <a:t>akan</a:t>
            </a:r>
            <a:endParaRPr sz="7200">
              <a:latin typeface="Rockwell Condensed"/>
              <a:cs typeface="Rockwell Condense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1523" y="3295141"/>
            <a:ext cx="7129145" cy="1862455"/>
          </a:xfrm>
          <a:custGeom>
            <a:avLst/>
            <a:gdLst/>
            <a:ahLst/>
            <a:cxnLst/>
            <a:rect l="l" t="t" r="r" b="b"/>
            <a:pathLst>
              <a:path w="7129145" h="1862454">
                <a:moveTo>
                  <a:pt x="0" y="1862073"/>
                </a:moveTo>
                <a:lnTo>
                  <a:pt x="7128764" y="1862073"/>
                </a:lnTo>
                <a:lnTo>
                  <a:pt x="7128764" y="0"/>
                </a:lnTo>
                <a:lnTo>
                  <a:pt x="0" y="0"/>
                </a:lnTo>
                <a:lnTo>
                  <a:pt x="0" y="1862073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886455"/>
            <a:ext cx="8244840" cy="3172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5559" y="2886455"/>
            <a:ext cx="2345436" cy="3172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1746504"/>
            <a:ext cx="4901184" cy="1999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4655" y="1746504"/>
            <a:ext cx="2795016" cy="1999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43144" y="1746504"/>
            <a:ext cx="1481327" cy="1999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0200" y="2079053"/>
            <a:ext cx="6473190" cy="296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005"/>
              </a:lnSpc>
            </a:pPr>
            <a:r>
              <a:rPr sz="7200" spc="-5" dirty="0">
                <a:solidFill>
                  <a:srgbClr val="F79546"/>
                </a:solidFill>
                <a:latin typeface="Rockwell Condensed"/>
                <a:cs typeface="Rockwell Condensed"/>
              </a:rPr>
              <a:t>energi </a:t>
            </a:r>
            <a:r>
              <a:rPr sz="7200" dirty="0">
                <a:solidFill>
                  <a:srgbClr val="F79546"/>
                </a:solidFill>
                <a:latin typeface="Rockwell Condensed"/>
                <a:cs typeface="Rockwell Condensed"/>
              </a:rPr>
              <a:t>besar</a:t>
            </a:r>
            <a:r>
              <a:rPr sz="7200" spc="-80" dirty="0">
                <a:solidFill>
                  <a:srgbClr val="F79546"/>
                </a:solidFill>
                <a:latin typeface="Rockwell Condensed"/>
                <a:cs typeface="Rockwell Condensed"/>
              </a:rPr>
              <a:t> </a:t>
            </a:r>
            <a:r>
              <a:rPr sz="7200" dirty="0">
                <a:solidFill>
                  <a:srgbClr val="F79546"/>
                </a:solidFill>
                <a:latin typeface="Rockwell Condensed"/>
                <a:cs typeface="Rockwell Condensed"/>
              </a:rPr>
              <a:t>untuk</a:t>
            </a:r>
            <a:endParaRPr sz="7200">
              <a:latin typeface="Rockwell Condensed"/>
              <a:cs typeface="Rockwell Condensed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1500" spc="-40" dirty="0">
                <a:solidFill>
                  <a:srgbClr val="FFFFFF"/>
                </a:solidFill>
                <a:latin typeface="Rockwell Condensed"/>
                <a:cs typeface="Rockwell Condensed"/>
              </a:rPr>
              <a:t>BERPRESTASI</a:t>
            </a:r>
            <a:endParaRPr sz="11500">
              <a:latin typeface="Rockwell Condensed"/>
              <a:cs typeface="Rockwell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A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623684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3783" y="0"/>
            <a:ext cx="3888486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30011" y="2014727"/>
            <a:ext cx="3713988" cy="1670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38388" y="2014727"/>
            <a:ext cx="705611" cy="1670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87339" y="2225928"/>
            <a:ext cx="2781935" cy="883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955"/>
              </a:lnSpc>
            </a:pPr>
            <a:r>
              <a:rPr sz="6000" b="0" spc="-5" dirty="0">
                <a:solidFill>
                  <a:srgbClr val="F79546"/>
                </a:solidFill>
                <a:latin typeface="Rockwell Condensed"/>
                <a:cs typeface="Rockwell Condensed"/>
              </a:rPr>
              <a:t>Menjadikan</a:t>
            </a:r>
            <a:endParaRPr sz="6000">
              <a:latin typeface="Rockwell Condensed"/>
              <a:cs typeface="Rockwell Condense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47971" y="3451859"/>
            <a:ext cx="4796028" cy="31729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34883" y="3451859"/>
            <a:ext cx="1309116" cy="3172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6495" y="2866644"/>
            <a:ext cx="2555748" cy="1670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77740" y="2866644"/>
            <a:ext cx="4366260" cy="1670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76131" y="2866644"/>
            <a:ext cx="467868" cy="1670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64077" y="3108959"/>
            <a:ext cx="5076825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390"/>
              </a:lnSpc>
            </a:pPr>
            <a:r>
              <a:rPr sz="6000" dirty="0">
                <a:solidFill>
                  <a:srgbClr val="F79546"/>
                </a:solidFill>
                <a:latin typeface="Rockwell Condensed"/>
                <a:cs typeface="Rockwell Condensed"/>
              </a:rPr>
              <a:t>hidup </a:t>
            </a:r>
            <a:r>
              <a:rPr sz="6000" spc="-10" dirty="0">
                <a:solidFill>
                  <a:srgbClr val="F79546"/>
                </a:solidFill>
                <a:latin typeface="Rockwell Condensed"/>
                <a:cs typeface="Rockwell Condensed"/>
              </a:rPr>
              <a:t>manusia</a:t>
            </a:r>
            <a:r>
              <a:rPr sz="6000" spc="-90" dirty="0">
                <a:solidFill>
                  <a:srgbClr val="F79546"/>
                </a:solidFill>
                <a:latin typeface="Rockwell Condensed"/>
                <a:cs typeface="Rockwell Condensed"/>
              </a:rPr>
              <a:t> </a:t>
            </a:r>
            <a:r>
              <a:rPr sz="6000" spc="-5" dirty="0">
                <a:solidFill>
                  <a:srgbClr val="F79546"/>
                </a:solidFill>
                <a:latin typeface="Rockwell Condensed"/>
                <a:cs typeface="Rockwell Condensed"/>
              </a:rPr>
              <a:t>lebih</a:t>
            </a:r>
            <a:endParaRPr sz="6000">
              <a:latin typeface="Rockwell Condensed"/>
              <a:cs typeface="Rockwell Condensed"/>
            </a:endParaRPr>
          </a:p>
          <a:p>
            <a:pPr marL="1577340">
              <a:lnSpc>
                <a:spcPts val="13240"/>
              </a:lnSpc>
            </a:pPr>
            <a:r>
              <a:rPr sz="11500" spc="-10" dirty="0">
                <a:solidFill>
                  <a:srgbClr val="FFFFFF"/>
                </a:solidFill>
                <a:latin typeface="Rockwell Condensed"/>
                <a:cs typeface="Rockwell Condensed"/>
              </a:rPr>
              <a:t>M</a:t>
            </a:r>
            <a:r>
              <a:rPr sz="11500" spc="-15" dirty="0">
                <a:solidFill>
                  <a:srgbClr val="FFFFFF"/>
                </a:solidFill>
                <a:latin typeface="Rockwell Condensed"/>
                <a:cs typeface="Rockwell Condensed"/>
              </a:rPr>
              <a:t>U</a:t>
            </a:r>
            <a:r>
              <a:rPr sz="11500" spc="-345" dirty="0">
                <a:solidFill>
                  <a:srgbClr val="FFFFFF"/>
                </a:solidFill>
                <a:latin typeface="Rockwell Condensed"/>
                <a:cs typeface="Rockwell Condensed"/>
              </a:rPr>
              <a:t>D</a:t>
            </a:r>
            <a:r>
              <a:rPr sz="11500" spc="-5" dirty="0">
                <a:solidFill>
                  <a:srgbClr val="FFFFFF"/>
                </a:solidFill>
                <a:latin typeface="Rockwell Condensed"/>
                <a:cs typeface="Rockwell Condensed"/>
              </a:rPr>
              <a:t>AH</a:t>
            </a:r>
            <a:endParaRPr sz="11500">
              <a:latin typeface="Rockwell Condensed"/>
              <a:cs typeface="Rockwell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79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2427" y="447166"/>
            <a:ext cx="3085465" cy="5588635"/>
          </a:xfrm>
          <a:custGeom>
            <a:avLst/>
            <a:gdLst/>
            <a:ahLst/>
            <a:cxnLst/>
            <a:rect l="l" t="t" r="r" b="b"/>
            <a:pathLst>
              <a:path w="3085465" h="5588635">
                <a:moveTo>
                  <a:pt x="2375472" y="203200"/>
                </a:moveTo>
                <a:lnTo>
                  <a:pt x="1609901" y="203200"/>
                </a:lnTo>
                <a:lnTo>
                  <a:pt x="1660148" y="215900"/>
                </a:lnTo>
                <a:lnTo>
                  <a:pt x="1710695" y="215900"/>
                </a:lnTo>
                <a:lnTo>
                  <a:pt x="1768226" y="228600"/>
                </a:lnTo>
                <a:lnTo>
                  <a:pt x="1877430" y="254000"/>
                </a:lnTo>
                <a:lnTo>
                  <a:pt x="1978820" y="279400"/>
                </a:lnTo>
                <a:lnTo>
                  <a:pt x="2026585" y="304800"/>
                </a:lnTo>
                <a:lnTo>
                  <a:pt x="2072397" y="317500"/>
                </a:lnTo>
                <a:lnTo>
                  <a:pt x="2116254" y="342900"/>
                </a:lnTo>
                <a:lnTo>
                  <a:pt x="2158157" y="368300"/>
                </a:lnTo>
                <a:lnTo>
                  <a:pt x="2198106" y="393700"/>
                </a:lnTo>
                <a:lnTo>
                  <a:pt x="2236101" y="431800"/>
                </a:lnTo>
                <a:lnTo>
                  <a:pt x="2272141" y="457200"/>
                </a:lnTo>
                <a:lnTo>
                  <a:pt x="2306226" y="495300"/>
                </a:lnTo>
                <a:lnTo>
                  <a:pt x="2338355" y="520700"/>
                </a:lnTo>
                <a:lnTo>
                  <a:pt x="2368530" y="558800"/>
                </a:lnTo>
                <a:lnTo>
                  <a:pt x="2396749" y="596900"/>
                </a:lnTo>
                <a:lnTo>
                  <a:pt x="2423007" y="647700"/>
                </a:lnTo>
                <a:lnTo>
                  <a:pt x="2446753" y="685800"/>
                </a:lnTo>
                <a:lnTo>
                  <a:pt x="2467987" y="723900"/>
                </a:lnTo>
                <a:lnTo>
                  <a:pt x="2486709" y="774700"/>
                </a:lnTo>
                <a:lnTo>
                  <a:pt x="2502918" y="825500"/>
                </a:lnTo>
                <a:lnTo>
                  <a:pt x="2516614" y="863600"/>
                </a:lnTo>
                <a:lnTo>
                  <a:pt x="2527798" y="914400"/>
                </a:lnTo>
                <a:lnTo>
                  <a:pt x="2536467" y="965200"/>
                </a:lnTo>
                <a:lnTo>
                  <a:pt x="2542623" y="1016000"/>
                </a:lnTo>
                <a:lnTo>
                  <a:pt x="2546265" y="1066800"/>
                </a:lnTo>
                <a:lnTo>
                  <a:pt x="2547393" y="1117600"/>
                </a:lnTo>
                <a:lnTo>
                  <a:pt x="2546006" y="1181100"/>
                </a:lnTo>
                <a:lnTo>
                  <a:pt x="2542104" y="1231900"/>
                </a:lnTo>
                <a:lnTo>
                  <a:pt x="2535687" y="1282700"/>
                </a:lnTo>
                <a:lnTo>
                  <a:pt x="2528492" y="1333500"/>
                </a:lnTo>
                <a:lnTo>
                  <a:pt x="2519404" y="1384300"/>
                </a:lnTo>
                <a:lnTo>
                  <a:pt x="2508423" y="1422400"/>
                </a:lnTo>
                <a:lnTo>
                  <a:pt x="2495549" y="1473200"/>
                </a:lnTo>
                <a:lnTo>
                  <a:pt x="2480781" y="1524000"/>
                </a:lnTo>
                <a:lnTo>
                  <a:pt x="2464120" y="1562100"/>
                </a:lnTo>
                <a:lnTo>
                  <a:pt x="2445567" y="1612900"/>
                </a:lnTo>
                <a:lnTo>
                  <a:pt x="2425120" y="1651000"/>
                </a:lnTo>
                <a:lnTo>
                  <a:pt x="2402779" y="1701800"/>
                </a:lnTo>
                <a:lnTo>
                  <a:pt x="2378546" y="1752600"/>
                </a:lnTo>
                <a:lnTo>
                  <a:pt x="2352420" y="1790700"/>
                </a:lnTo>
                <a:lnTo>
                  <a:pt x="2324400" y="1841500"/>
                </a:lnTo>
                <a:lnTo>
                  <a:pt x="2294487" y="1879600"/>
                </a:lnTo>
                <a:lnTo>
                  <a:pt x="2262681" y="1930400"/>
                </a:lnTo>
                <a:lnTo>
                  <a:pt x="2228982" y="1968500"/>
                </a:lnTo>
                <a:lnTo>
                  <a:pt x="2207365" y="1993900"/>
                </a:lnTo>
                <a:lnTo>
                  <a:pt x="2183767" y="2032000"/>
                </a:lnTo>
                <a:lnTo>
                  <a:pt x="2158191" y="2057400"/>
                </a:lnTo>
                <a:lnTo>
                  <a:pt x="2130635" y="2082800"/>
                </a:lnTo>
                <a:lnTo>
                  <a:pt x="2101099" y="2120900"/>
                </a:lnTo>
                <a:lnTo>
                  <a:pt x="2069582" y="2159000"/>
                </a:lnTo>
                <a:lnTo>
                  <a:pt x="2036085" y="2184400"/>
                </a:lnTo>
                <a:lnTo>
                  <a:pt x="2000608" y="2222500"/>
                </a:lnTo>
                <a:lnTo>
                  <a:pt x="1963149" y="2260600"/>
                </a:lnTo>
                <a:lnTo>
                  <a:pt x="1923709" y="2298700"/>
                </a:lnTo>
                <a:lnTo>
                  <a:pt x="1882287" y="2336800"/>
                </a:lnTo>
                <a:lnTo>
                  <a:pt x="1838883" y="2374900"/>
                </a:lnTo>
                <a:lnTo>
                  <a:pt x="1793497" y="2425700"/>
                </a:lnTo>
                <a:lnTo>
                  <a:pt x="1746128" y="2463800"/>
                </a:lnTo>
                <a:lnTo>
                  <a:pt x="1515496" y="2679700"/>
                </a:lnTo>
                <a:lnTo>
                  <a:pt x="1476530" y="2730500"/>
                </a:lnTo>
                <a:lnTo>
                  <a:pt x="1438975" y="2768600"/>
                </a:lnTo>
                <a:lnTo>
                  <a:pt x="1402831" y="2806700"/>
                </a:lnTo>
                <a:lnTo>
                  <a:pt x="1368099" y="2844800"/>
                </a:lnTo>
                <a:lnTo>
                  <a:pt x="1334778" y="2882900"/>
                </a:lnTo>
                <a:lnTo>
                  <a:pt x="1302869" y="2933700"/>
                </a:lnTo>
                <a:lnTo>
                  <a:pt x="1272373" y="2971800"/>
                </a:lnTo>
                <a:lnTo>
                  <a:pt x="1243288" y="3009900"/>
                </a:lnTo>
                <a:lnTo>
                  <a:pt x="1215616" y="3048000"/>
                </a:lnTo>
                <a:lnTo>
                  <a:pt x="1189356" y="3098800"/>
                </a:lnTo>
                <a:lnTo>
                  <a:pt x="1164509" y="3136900"/>
                </a:lnTo>
                <a:lnTo>
                  <a:pt x="1141075" y="3174999"/>
                </a:lnTo>
                <a:lnTo>
                  <a:pt x="1119054" y="3225799"/>
                </a:lnTo>
                <a:lnTo>
                  <a:pt x="1098446" y="3263900"/>
                </a:lnTo>
                <a:lnTo>
                  <a:pt x="1079252" y="3314700"/>
                </a:lnTo>
                <a:lnTo>
                  <a:pt x="1061471" y="3352800"/>
                </a:lnTo>
                <a:lnTo>
                  <a:pt x="1048298" y="3390900"/>
                </a:lnTo>
                <a:lnTo>
                  <a:pt x="1035575" y="3429000"/>
                </a:lnTo>
                <a:lnTo>
                  <a:pt x="1023302" y="3467100"/>
                </a:lnTo>
                <a:lnTo>
                  <a:pt x="1011480" y="3517900"/>
                </a:lnTo>
                <a:lnTo>
                  <a:pt x="1000111" y="3556000"/>
                </a:lnTo>
                <a:lnTo>
                  <a:pt x="989193" y="3606800"/>
                </a:lnTo>
                <a:lnTo>
                  <a:pt x="978727" y="3657600"/>
                </a:lnTo>
                <a:lnTo>
                  <a:pt x="968714" y="3708400"/>
                </a:lnTo>
                <a:lnTo>
                  <a:pt x="959155" y="3759200"/>
                </a:lnTo>
                <a:lnTo>
                  <a:pt x="950050" y="3810000"/>
                </a:lnTo>
                <a:lnTo>
                  <a:pt x="941398" y="3873500"/>
                </a:lnTo>
                <a:lnTo>
                  <a:pt x="933201" y="3924300"/>
                </a:lnTo>
                <a:lnTo>
                  <a:pt x="926851" y="4025900"/>
                </a:lnTo>
                <a:lnTo>
                  <a:pt x="1138941" y="4051300"/>
                </a:lnTo>
                <a:lnTo>
                  <a:pt x="1145944" y="4000500"/>
                </a:lnTo>
                <a:lnTo>
                  <a:pt x="1154228" y="3937000"/>
                </a:lnTo>
                <a:lnTo>
                  <a:pt x="1163794" y="3886200"/>
                </a:lnTo>
                <a:lnTo>
                  <a:pt x="1174642" y="3835400"/>
                </a:lnTo>
                <a:lnTo>
                  <a:pt x="1186773" y="3784600"/>
                </a:lnTo>
                <a:lnTo>
                  <a:pt x="1200188" y="3733800"/>
                </a:lnTo>
                <a:lnTo>
                  <a:pt x="1214888" y="3683000"/>
                </a:lnTo>
                <a:lnTo>
                  <a:pt x="1230873" y="3632200"/>
                </a:lnTo>
                <a:lnTo>
                  <a:pt x="1248145" y="3594100"/>
                </a:lnTo>
                <a:lnTo>
                  <a:pt x="1266703" y="3543300"/>
                </a:lnTo>
                <a:lnTo>
                  <a:pt x="1285441" y="3505200"/>
                </a:lnTo>
                <a:lnTo>
                  <a:pt x="1305841" y="3467100"/>
                </a:lnTo>
                <a:lnTo>
                  <a:pt x="1327904" y="3416300"/>
                </a:lnTo>
                <a:lnTo>
                  <a:pt x="1351629" y="3378200"/>
                </a:lnTo>
                <a:lnTo>
                  <a:pt x="1377017" y="3340100"/>
                </a:lnTo>
                <a:lnTo>
                  <a:pt x="1404070" y="3302000"/>
                </a:lnTo>
                <a:lnTo>
                  <a:pt x="1432786" y="3251199"/>
                </a:lnTo>
                <a:lnTo>
                  <a:pt x="1463168" y="3213099"/>
                </a:lnTo>
                <a:lnTo>
                  <a:pt x="1495214" y="3174999"/>
                </a:lnTo>
                <a:lnTo>
                  <a:pt x="1528926" y="3136900"/>
                </a:lnTo>
                <a:lnTo>
                  <a:pt x="1564304" y="3086100"/>
                </a:lnTo>
                <a:lnTo>
                  <a:pt x="1601348" y="3048000"/>
                </a:lnTo>
                <a:lnTo>
                  <a:pt x="1634918" y="3009900"/>
                </a:lnTo>
                <a:lnTo>
                  <a:pt x="1670093" y="2971800"/>
                </a:lnTo>
                <a:lnTo>
                  <a:pt x="1706873" y="2933700"/>
                </a:lnTo>
                <a:lnTo>
                  <a:pt x="1745255" y="2908300"/>
                </a:lnTo>
                <a:lnTo>
                  <a:pt x="1785239" y="2870200"/>
                </a:lnTo>
                <a:lnTo>
                  <a:pt x="1826823" y="2832100"/>
                </a:lnTo>
                <a:lnTo>
                  <a:pt x="1870005" y="2794000"/>
                </a:lnTo>
                <a:lnTo>
                  <a:pt x="1914784" y="2755900"/>
                </a:lnTo>
                <a:lnTo>
                  <a:pt x="1943377" y="2743200"/>
                </a:lnTo>
                <a:lnTo>
                  <a:pt x="1975244" y="2717800"/>
                </a:lnTo>
                <a:lnTo>
                  <a:pt x="2010386" y="2692400"/>
                </a:lnTo>
                <a:lnTo>
                  <a:pt x="2048801" y="2667000"/>
                </a:lnTo>
                <a:lnTo>
                  <a:pt x="2090491" y="2628900"/>
                </a:lnTo>
                <a:lnTo>
                  <a:pt x="2135455" y="2603500"/>
                </a:lnTo>
                <a:lnTo>
                  <a:pt x="2183693" y="2565400"/>
                </a:lnTo>
                <a:lnTo>
                  <a:pt x="2235205" y="2540000"/>
                </a:lnTo>
                <a:lnTo>
                  <a:pt x="2289966" y="2501900"/>
                </a:lnTo>
                <a:lnTo>
                  <a:pt x="2342235" y="2463800"/>
                </a:lnTo>
                <a:lnTo>
                  <a:pt x="2392012" y="2425700"/>
                </a:lnTo>
                <a:lnTo>
                  <a:pt x="2439297" y="2400300"/>
                </a:lnTo>
                <a:lnTo>
                  <a:pt x="2484090" y="2362200"/>
                </a:lnTo>
                <a:lnTo>
                  <a:pt x="2526391" y="2336800"/>
                </a:lnTo>
                <a:lnTo>
                  <a:pt x="2566199" y="2298700"/>
                </a:lnTo>
                <a:lnTo>
                  <a:pt x="2603516" y="2273300"/>
                </a:lnTo>
                <a:lnTo>
                  <a:pt x="2638340" y="2247900"/>
                </a:lnTo>
                <a:lnTo>
                  <a:pt x="2670673" y="2222500"/>
                </a:lnTo>
                <a:lnTo>
                  <a:pt x="2700513" y="2184400"/>
                </a:lnTo>
                <a:lnTo>
                  <a:pt x="2727862" y="2159000"/>
                </a:lnTo>
                <a:lnTo>
                  <a:pt x="2775082" y="2120900"/>
                </a:lnTo>
                <a:lnTo>
                  <a:pt x="2806866" y="2082800"/>
                </a:lnTo>
                <a:lnTo>
                  <a:pt x="2836941" y="2044700"/>
                </a:lnTo>
                <a:lnTo>
                  <a:pt x="2865305" y="2006600"/>
                </a:lnTo>
                <a:lnTo>
                  <a:pt x="2891961" y="1968500"/>
                </a:lnTo>
                <a:lnTo>
                  <a:pt x="2916909" y="1917700"/>
                </a:lnTo>
                <a:lnTo>
                  <a:pt x="2940148" y="1879600"/>
                </a:lnTo>
                <a:lnTo>
                  <a:pt x="2961680" y="1841500"/>
                </a:lnTo>
                <a:lnTo>
                  <a:pt x="2981504" y="1790700"/>
                </a:lnTo>
                <a:lnTo>
                  <a:pt x="2999623" y="1739900"/>
                </a:lnTo>
                <a:lnTo>
                  <a:pt x="3016034" y="1701800"/>
                </a:lnTo>
                <a:lnTo>
                  <a:pt x="3030740" y="1651000"/>
                </a:lnTo>
                <a:lnTo>
                  <a:pt x="3043741" y="1600200"/>
                </a:lnTo>
                <a:lnTo>
                  <a:pt x="3055037" y="1549400"/>
                </a:lnTo>
                <a:lnTo>
                  <a:pt x="3064629" y="1498600"/>
                </a:lnTo>
                <a:lnTo>
                  <a:pt x="3072516" y="1447800"/>
                </a:lnTo>
                <a:lnTo>
                  <a:pt x="3078651" y="1397000"/>
                </a:lnTo>
                <a:lnTo>
                  <a:pt x="3082759" y="1346200"/>
                </a:lnTo>
                <a:lnTo>
                  <a:pt x="3084840" y="1295400"/>
                </a:lnTo>
                <a:lnTo>
                  <a:pt x="3084894" y="1244600"/>
                </a:lnTo>
                <a:lnTo>
                  <a:pt x="3082921" y="1193800"/>
                </a:lnTo>
                <a:lnTo>
                  <a:pt x="3078921" y="1143000"/>
                </a:lnTo>
                <a:lnTo>
                  <a:pt x="3072893" y="1092200"/>
                </a:lnTo>
                <a:lnTo>
                  <a:pt x="3064838" y="1041400"/>
                </a:lnTo>
                <a:lnTo>
                  <a:pt x="3054755" y="1003300"/>
                </a:lnTo>
                <a:lnTo>
                  <a:pt x="3042645" y="952500"/>
                </a:lnTo>
                <a:lnTo>
                  <a:pt x="3028507" y="901700"/>
                </a:lnTo>
                <a:lnTo>
                  <a:pt x="3012341" y="863600"/>
                </a:lnTo>
                <a:lnTo>
                  <a:pt x="2994148" y="812800"/>
                </a:lnTo>
                <a:lnTo>
                  <a:pt x="2973927" y="774700"/>
                </a:lnTo>
                <a:lnTo>
                  <a:pt x="2951678" y="736600"/>
                </a:lnTo>
                <a:lnTo>
                  <a:pt x="2927400" y="685800"/>
                </a:lnTo>
                <a:lnTo>
                  <a:pt x="2901095" y="647700"/>
                </a:lnTo>
                <a:lnTo>
                  <a:pt x="2872761" y="609600"/>
                </a:lnTo>
                <a:lnTo>
                  <a:pt x="2842399" y="571500"/>
                </a:lnTo>
                <a:lnTo>
                  <a:pt x="2810009" y="533400"/>
                </a:lnTo>
                <a:lnTo>
                  <a:pt x="2775590" y="495300"/>
                </a:lnTo>
                <a:lnTo>
                  <a:pt x="2742617" y="457200"/>
                </a:lnTo>
                <a:lnTo>
                  <a:pt x="2708566" y="431800"/>
                </a:lnTo>
                <a:lnTo>
                  <a:pt x="2673437" y="393700"/>
                </a:lnTo>
                <a:lnTo>
                  <a:pt x="2637231" y="368300"/>
                </a:lnTo>
                <a:lnTo>
                  <a:pt x="2599946" y="342900"/>
                </a:lnTo>
                <a:lnTo>
                  <a:pt x="2561584" y="317500"/>
                </a:lnTo>
                <a:lnTo>
                  <a:pt x="2522143" y="292100"/>
                </a:lnTo>
                <a:lnTo>
                  <a:pt x="2481623" y="266700"/>
                </a:lnTo>
                <a:lnTo>
                  <a:pt x="2440026" y="241300"/>
                </a:lnTo>
                <a:lnTo>
                  <a:pt x="2397350" y="215900"/>
                </a:lnTo>
                <a:lnTo>
                  <a:pt x="2375472" y="203200"/>
                </a:lnTo>
                <a:close/>
              </a:path>
              <a:path w="3085465" h="5588635">
                <a:moveTo>
                  <a:pt x="1801060" y="25400"/>
                </a:moveTo>
                <a:lnTo>
                  <a:pt x="1137745" y="25400"/>
                </a:lnTo>
                <a:lnTo>
                  <a:pt x="813776" y="114300"/>
                </a:lnTo>
                <a:lnTo>
                  <a:pt x="769291" y="139700"/>
                </a:lnTo>
                <a:lnTo>
                  <a:pt x="725255" y="152400"/>
                </a:lnTo>
                <a:lnTo>
                  <a:pt x="681668" y="177800"/>
                </a:lnTo>
                <a:lnTo>
                  <a:pt x="638529" y="190500"/>
                </a:lnTo>
                <a:lnTo>
                  <a:pt x="553598" y="241300"/>
                </a:lnTo>
                <a:lnTo>
                  <a:pt x="506102" y="266700"/>
                </a:lnTo>
                <a:lnTo>
                  <a:pt x="460730" y="304800"/>
                </a:lnTo>
                <a:lnTo>
                  <a:pt x="417482" y="330200"/>
                </a:lnTo>
                <a:lnTo>
                  <a:pt x="376359" y="368300"/>
                </a:lnTo>
                <a:lnTo>
                  <a:pt x="337361" y="393700"/>
                </a:lnTo>
                <a:lnTo>
                  <a:pt x="300488" y="431800"/>
                </a:lnTo>
                <a:lnTo>
                  <a:pt x="265740" y="469900"/>
                </a:lnTo>
                <a:lnTo>
                  <a:pt x="233118" y="508000"/>
                </a:lnTo>
                <a:lnTo>
                  <a:pt x="202621" y="533400"/>
                </a:lnTo>
                <a:lnTo>
                  <a:pt x="174249" y="571500"/>
                </a:lnTo>
                <a:lnTo>
                  <a:pt x="148004" y="609600"/>
                </a:lnTo>
                <a:lnTo>
                  <a:pt x="123885" y="647700"/>
                </a:lnTo>
                <a:lnTo>
                  <a:pt x="101893" y="685800"/>
                </a:lnTo>
                <a:lnTo>
                  <a:pt x="82027" y="736600"/>
                </a:lnTo>
                <a:lnTo>
                  <a:pt x="64287" y="774700"/>
                </a:lnTo>
                <a:lnTo>
                  <a:pt x="48675" y="812800"/>
                </a:lnTo>
                <a:lnTo>
                  <a:pt x="35190" y="850900"/>
                </a:lnTo>
                <a:lnTo>
                  <a:pt x="23832" y="901700"/>
                </a:lnTo>
                <a:lnTo>
                  <a:pt x="14601" y="939800"/>
                </a:lnTo>
                <a:lnTo>
                  <a:pt x="7498" y="990600"/>
                </a:lnTo>
                <a:lnTo>
                  <a:pt x="1837" y="1041400"/>
                </a:lnTo>
                <a:lnTo>
                  <a:pt x="0" y="1092200"/>
                </a:lnTo>
                <a:lnTo>
                  <a:pt x="1987" y="1143000"/>
                </a:lnTo>
                <a:lnTo>
                  <a:pt x="7800" y="1193800"/>
                </a:lnTo>
                <a:lnTo>
                  <a:pt x="17441" y="1244600"/>
                </a:lnTo>
                <a:lnTo>
                  <a:pt x="30912" y="1282700"/>
                </a:lnTo>
                <a:lnTo>
                  <a:pt x="48214" y="1320800"/>
                </a:lnTo>
                <a:lnTo>
                  <a:pt x="69347" y="1358900"/>
                </a:lnTo>
                <a:lnTo>
                  <a:pt x="97890" y="1397000"/>
                </a:lnTo>
                <a:lnTo>
                  <a:pt x="130557" y="1435100"/>
                </a:lnTo>
                <a:lnTo>
                  <a:pt x="167344" y="1460500"/>
                </a:lnTo>
                <a:lnTo>
                  <a:pt x="208248" y="1485900"/>
                </a:lnTo>
                <a:lnTo>
                  <a:pt x="253265" y="1498600"/>
                </a:lnTo>
                <a:lnTo>
                  <a:pt x="302392" y="1511300"/>
                </a:lnTo>
                <a:lnTo>
                  <a:pt x="440140" y="1511300"/>
                </a:lnTo>
                <a:lnTo>
                  <a:pt x="482685" y="1498600"/>
                </a:lnTo>
                <a:lnTo>
                  <a:pt x="523552" y="1485900"/>
                </a:lnTo>
                <a:lnTo>
                  <a:pt x="562742" y="1460500"/>
                </a:lnTo>
                <a:lnTo>
                  <a:pt x="603275" y="1422400"/>
                </a:lnTo>
                <a:lnTo>
                  <a:pt x="637748" y="1397000"/>
                </a:lnTo>
                <a:lnTo>
                  <a:pt x="666152" y="1346200"/>
                </a:lnTo>
                <a:lnTo>
                  <a:pt x="688482" y="1308100"/>
                </a:lnTo>
                <a:lnTo>
                  <a:pt x="704730" y="1257300"/>
                </a:lnTo>
                <a:lnTo>
                  <a:pt x="714888" y="1206500"/>
                </a:lnTo>
                <a:lnTo>
                  <a:pt x="719673" y="1155700"/>
                </a:lnTo>
                <a:lnTo>
                  <a:pt x="720302" y="1117600"/>
                </a:lnTo>
                <a:lnTo>
                  <a:pt x="716764" y="1066800"/>
                </a:lnTo>
                <a:lnTo>
                  <a:pt x="709046" y="1028700"/>
                </a:lnTo>
                <a:lnTo>
                  <a:pt x="699853" y="1003300"/>
                </a:lnTo>
                <a:lnTo>
                  <a:pt x="688266" y="977900"/>
                </a:lnTo>
                <a:lnTo>
                  <a:pt x="674274" y="939800"/>
                </a:lnTo>
                <a:lnTo>
                  <a:pt x="657865" y="914400"/>
                </a:lnTo>
                <a:lnTo>
                  <a:pt x="641506" y="876300"/>
                </a:lnTo>
                <a:lnTo>
                  <a:pt x="628433" y="850900"/>
                </a:lnTo>
                <a:lnTo>
                  <a:pt x="618646" y="825500"/>
                </a:lnTo>
                <a:lnTo>
                  <a:pt x="612145" y="812800"/>
                </a:lnTo>
                <a:lnTo>
                  <a:pt x="606522" y="774700"/>
                </a:lnTo>
                <a:lnTo>
                  <a:pt x="603922" y="749300"/>
                </a:lnTo>
                <a:lnTo>
                  <a:pt x="604323" y="711200"/>
                </a:lnTo>
                <a:lnTo>
                  <a:pt x="607700" y="673100"/>
                </a:lnTo>
                <a:lnTo>
                  <a:pt x="615661" y="635000"/>
                </a:lnTo>
                <a:lnTo>
                  <a:pt x="628873" y="596900"/>
                </a:lnTo>
                <a:lnTo>
                  <a:pt x="647337" y="558800"/>
                </a:lnTo>
                <a:lnTo>
                  <a:pt x="671054" y="520700"/>
                </a:lnTo>
                <a:lnTo>
                  <a:pt x="700022" y="495300"/>
                </a:lnTo>
                <a:lnTo>
                  <a:pt x="734243" y="457200"/>
                </a:lnTo>
                <a:lnTo>
                  <a:pt x="773716" y="419100"/>
                </a:lnTo>
                <a:lnTo>
                  <a:pt x="818441" y="393700"/>
                </a:lnTo>
                <a:lnTo>
                  <a:pt x="868418" y="368300"/>
                </a:lnTo>
                <a:lnTo>
                  <a:pt x="923647" y="330200"/>
                </a:lnTo>
                <a:lnTo>
                  <a:pt x="984128" y="304800"/>
                </a:lnTo>
                <a:lnTo>
                  <a:pt x="1077086" y="279400"/>
                </a:lnTo>
                <a:lnTo>
                  <a:pt x="1124016" y="254000"/>
                </a:lnTo>
                <a:lnTo>
                  <a:pt x="1171249" y="241300"/>
                </a:lnTo>
                <a:lnTo>
                  <a:pt x="1218782" y="241300"/>
                </a:lnTo>
                <a:lnTo>
                  <a:pt x="1314753" y="215900"/>
                </a:lnTo>
                <a:lnTo>
                  <a:pt x="1363191" y="215900"/>
                </a:lnTo>
                <a:lnTo>
                  <a:pt x="1411930" y="203200"/>
                </a:lnTo>
                <a:lnTo>
                  <a:pt x="2375472" y="203200"/>
                </a:lnTo>
                <a:lnTo>
                  <a:pt x="2353595" y="190500"/>
                </a:lnTo>
                <a:lnTo>
                  <a:pt x="2308761" y="177800"/>
                </a:lnTo>
                <a:lnTo>
                  <a:pt x="2262848" y="152400"/>
                </a:lnTo>
                <a:lnTo>
                  <a:pt x="2215856" y="139700"/>
                </a:lnTo>
                <a:lnTo>
                  <a:pt x="2167785" y="114300"/>
                </a:lnTo>
                <a:lnTo>
                  <a:pt x="2017096" y="76200"/>
                </a:lnTo>
                <a:lnTo>
                  <a:pt x="1801060" y="25400"/>
                </a:lnTo>
                <a:close/>
              </a:path>
              <a:path w="3085465" h="5588635">
                <a:moveTo>
                  <a:pt x="1691327" y="12700"/>
                </a:moveTo>
                <a:lnTo>
                  <a:pt x="1234351" y="12700"/>
                </a:lnTo>
                <a:lnTo>
                  <a:pt x="1185824" y="25400"/>
                </a:lnTo>
                <a:lnTo>
                  <a:pt x="1744350" y="25400"/>
                </a:lnTo>
                <a:lnTo>
                  <a:pt x="1691327" y="12700"/>
                </a:lnTo>
                <a:close/>
              </a:path>
              <a:path w="3085465" h="5588635">
                <a:moveTo>
                  <a:pt x="1586629" y="0"/>
                </a:moveTo>
                <a:lnTo>
                  <a:pt x="1332754" y="0"/>
                </a:lnTo>
                <a:lnTo>
                  <a:pt x="1283328" y="12700"/>
                </a:lnTo>
                <a:lnTo>
                  <a:pt x="1638753" y="12700"/>
                </a:lnTo>
                <a:lnTo>
                  <a:pt x="1586629" y="0"/>
                </a:lnTo>
                <a:close/>
              </a:path>
              <a:path w="3085465" h="5588635">
                <a:moveTo>
                  <a:pt x="905856" y="4752278"/>
                </a:moveTo>
                <a:lnTo>
                  <a:pt x="851689" y="4752804"/>
                </a:lnTo>
                <a:lnTo>
                  <a:pt x="800424" y="4758875"/>
                </a:lnTo>
                <a:lnTo>
                  <a:pt x="752064" y="4770496"/>
                </a:lnTo>
                <a:lnTo>
                  <a:pt x="706615" y="4787671"/>
                </a:lnTo>
                <a:lnTo>
                  <a:pt x="664080" y="4810404"/>
                </a:lnTo>
                <a:lnTo>
                  <a:pt x="624464" y="4838699"/>
                </a:lnTo>
                <a:lnTo>
                  <a:pt x="590026" y="4875266"/>
                </a:lnTo>
                <a:lnTo>
                  <a:pt x="560494" y="4915370"/>
                </a:lnTo>
                <a:lnTo>
                  <a:pt x="535866" y="4959016"/>
                </a:lnTo>
                <a:lnTo>
                  <a:pt x="516138" y="5006208"/>
                </a:lnTo>
                <a:lnTo>
                  <a:pt x="501307" y="5056948"/>
                </a:lnTo>
                <a:lnTo>
                  <a:pt x="491368" y="5111242"/>
                </a:lnTo>
                <a:lnTo>
                  <a:pt x="486711" y="5166264"/>
                </a:lnTo>
                <a:lnTo>
                  <a:pt x="487723" y="5219142"/>
                </a:lnTo>
                <a:lnTo>
                  <a:pt x="494401" y="5269876"/>
                </a:lnTo>
                <a:lnTo>
                  <a:pt x="506740" y="5318466"/>
                </a:lnTo>
                <a:lnTo>
                  <a:pt x="524738" y="5364914"/>
                </a:lnTo>
                <a:lnTo>
                  <a:pt x="548391" y="5409222"/>
                </a:lnTo>
                <a:lnTo>
                  <a:pt x="578950" y="5448848"/>
                </a:lnTo>
                <a:lnTo>
                  <a:pt x="613802" y="5483580"/>
                </a:lnTo>
                <a:lnTo>
                  <a:pt x="652951" y="5513417"/>
                </a:lnTo>
                <a:lnTo>
                  <a:pt x="696399" y="5538359"/>
                </a:lnTo>
                <a:lnTo>
                  <a:pt x="744147" y="5558405"/>
                </a:lnTo>
                <a:lnTo>
                  <a:pt x="796199" y="5573555"/>
                </a:lnTo>
                <a:lnTo>
                  <a:pt x="852556" y="5583808"/>
                </a:lnTo>
                <a:lnTo>
                  <a:pt x="905788" y="5588172"/>
                </a:lnTo>
                <a:lnTo>
                  <a:pt x="956739" y="5586763"/>
                </a:lnTo>
                <a:lnTo>
                  <a:pt x="1005412" y="5579582"/>
                </a:lnTo>
                <a:lnTo>
                  <a:pt x="1051812" y="5566628"/>
                </a:lnTo>
                <a:lnTo>
                  <a:pt x="1095945" y="5547901"/>
                </a:lnTo>
                <a:lnTo>
                  <a:pt x="1137813" y="5523402"/>
                </a:lnTo>
                <a:lnTo>
                  <a:pt x="1177422" y="5493131"/>
                </a:lnTo>
                <a:lnTo>
                  <a:pt x="1214083" y="5456874"/>
                </a:lnTo>
                <a:lnTo>
                  <a:pt x="1245447" y="5417015"/>
                </a:lnTo>
                <a:lnTo>
                  <a:pt x="1271514" y="5373552"/>
                </a:lnTo>
                <a:lnTo>
                  <a:pt x="1292277" y="5326486"/>
                </a:lnTo>
                <a:lnTo>
                  <a:pt x="1307736" y="5275816"/>
                </a:lnTo>
                <a:lnTo>
                  <a:pt x="1317884" y="5221541"/>
                </a:lnTo>
                <a:lnTo>
                  <a:pt x="1322287" y="5166491"/>
                </a:lnTo>
                <a:lnTo>
                  <a:pt x="1320636" y="5113542"/>
                </a:lnTo>
                <a:lnTo>
                  <a:pt x="1312931" y="5062688"/>
                </a:lnTo>
                <a:lnTo>
                  <a:pt x="1299173" y="5013924"/>
                </a:lnTo>
                <a:lnTo>
                  <a:pt x="1279361" y="4967246"/>
                </a:lnTo>
                <a:lnTo>
                  <a:pt x="1253495" y="4922646"/>
                </a:lnTo>
                <a:lnTo>
                  <a:pt x="1222977" y="4884982"/>
                </a:lnTo>
                <a:lnTo>
                  <a:pt x="1188791" y="4851998"/>
                </a:lnTo>
                <a:lnTo>
                  <a:pt x="1150939" y="4823695"/>
                </a:lnTo>
                <a:lnTo>
                  <a:pt x="1109423" y="4800073"/>
                </a:lnTo>
                <a:lnTo>
                  <a:pt x="1064247" y="4781132"/>
                </a:lnTo>
                <a:lnTo>
                  <a:pt x="1015412" y="4766872"/>
                </a:lnTo>
                <a:lnTo>
                  <a:pt x="962919" y="4757293"/>
                </a:lnTo>
                <a:lnTo>
                  <a:pt x="905856" y="4752278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6403" y="2692907"/>
            <a:ext cx="7682483" cy="2435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9376" y="2692907"/>
            <a:ext cx="1801368" cy="2435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767328"/>
            <a:ext cx="9144000" cy="2435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02880" y="3767328"/>
            <a:ext cx="1341120" cy="2435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4020" y="1447800"/>
            <a:ext cx="5833872" cy="2435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3229" y="1873885"/>
            <a:ext cx="7857490" cy="355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8060" marR="976630" indent="-4445" algn="ctr">
              <a:lnSpc>
                <a:spcPts val="9810"/>
              </a:lnSpc>
            </a:pPr>
            <a:r>
              <a:rPr sz="8800" spc="-60" dirty="0">
                <a:latin typeface="Rockwell Condensed"/>
                <a:cs typeface="Rockwell Condensed"/>
              </a:rPr>
              <a:t>BAGAIMANA  </a:t>
            </a:r>
            <a:r>
              <a:rPr sz="8800" spc="-225" dirty="0">
                <a:solidFill>
                  <a:srgbClr val="FFFFFF"/>
                </a:solidFill>
                <a:latin typeface="Rockwell Condensed"/>
                <a:cs typeface="Rockwell Condensed"/>
              </a:rPr>
              <a:t>SUPAYA</a:t>
            </a:r>
            <a:r>
              <a:rPr sz="8800" spc="-75" dirty="0">
                <a:solidFill>
                  <a:srgbClr val="FFFFFF"/>
                </a:solidFill>
                <a:latin typeface="Rockwell Condensed"/>
                <a:cs typeface="Rockwell Condensed"/>
              </a:rPr>
              <a:t> </a:t>
            </a:r>
            <a:r>
              <a:rPr sz="8800" spc="-5" dirty="0">
                <a:solidFill>
                  <a:srgbClr val="FFFFFF"/>
                </a:solidFill>
                <a:latin typeface="Rockwell Condensed"/>
                <a:cs typeface="Rockwell Condensed"/>
              </a:rPr>
              <a:t>IMPIAN</a:t>
            </a:r>
            <a:endParaRPr sz="8800">
              <a:latin typeface="Rockwell Condensed"/>
              <a:cs typeface="Rockwell Condensed"/>
            </a:endParaRPr>
          </a:p>
          <a:p>
            <a:pPr algn="ctr">
              <a:lnSpc>
                <a:spcPts val="8255"/>
              </a:lnSpc>
            </a:pPr>
            <a:r>
              <a:rPr sz="8800" spc="-5" dirty="0">
                <a:solidFill>
                  <a:srgbClr val="FFFFFF"/>
                </a:solidFill>
                <a:latin typeface="Rockwell Condensed"/>
                <a:cs typeface="Rockwell Condensed"/>
              </a:rPr>
              <a:t>MEMILIKI</a:t>
            </a:r>
            <a:r>
              <a:rPr sz="8800" spc="-75" dirty="0">
                <a:solidFill>
                  <a:srgbClr val="FFFFFF"/>
                </a:solidFill>
                <a:latin typeface="Rockwell Condensed"/>
                <a:cs typeface="Rockwell Condensed"/>
              </a:rPr>
              <a:t> </a:t>
            </a:r>
            <a:r>
              <a:rPr sz="8800" spc="-95" dirty="0">
                <a:solidFill>
                  <a:srgbClr val="FFFFFF"/>
                </a:solidFill>
                <a:latin typeface="Rockwell Condensed"/>
                <a:cs typeface="Rockwell Condensed"/>
              </a:rPr>
              <a:t>KEKUATAN</a:t>
            </a:r>
            <a:endParaRPr sz="8800">
              <a:latin typeface="Rockwell Condensed"/>
              <a:cs typeface="Rockwell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6547" y="2415539"/>
            <a:ext cx="6559296" cy="2810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3179" y="2382011"/>
            <a:ext cx="1839468" cy="2359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28825" y="3026536"/>
            <a:ext cx="5050155" cy="1221105"/>
          </a:xfrm>
          <a:custGeom>
            <a:avLst/>
            <a:gdLst/>
            <a:ahLst/>
            <a:cxnLst/>
            <a:rect l="l" t="t" r="r" b="b"/>
            <a:pathLst>
              <a:path w="5050155" h="1221104">
                <a:moveTo>
                  <a:pt x="171651" y="560959"/>
                </a:moveTo>
                <a:lnTo>
                  <a:pt x="65531" y="560959"/>
                </a:lnTo>
                <a:lnTo>
                  <a:pt x="119633" y="1125727"/>
                </a:lnTo>
                <a:lnTo>
                  <a:pt x="62864" y="1131189"/>
                </a:lnTo>
                <a:lnTo>
                  <a:pt x="71500" y="1221105"/>
                </a:lnTo>
                <a:lnTo>
                  <a:pt x="290322" y="1200150"/>
                </a:lnTo>
                <a:lnTo>
                  <a:pt x="282210" y="1115695"/>
                </a:lnTo>
                <a:lnTo>
                  <a:pt x="224917" y="1115695"/>
                </a:lnTo>
                <a:lnTo>
                  <a:pt x="171651" y="560959"/>
                </a:lnTo>
                <a:close/>
              </a:path>
              <a:path w="5050155" h="1221104">
                <a:moveTo>
                  <a:pt x="412412" y="535939"/>
                </a:moveTo>
                <a:lnTo>
                  <a:pt x="327025" y="535939"/>
                </a:lnTo>
                <a:lnTo>
                  <a:pt x="381254" y="1100708"/>
                </a:lnTo>
                <a:lnTo>
                  <a:pt x="325374" y="1106043"/>
                </a:lnTo>
                <a:lnTo>
                  <a:pt x="334010" y="1195958"/>
                </a:lnTo>
                <a:lnTo>
                  <a:pt x="535558" y="1176527"/>
                </a:lnTo>
                <a:lnTo>
                  <a:pt x="527447" y="1092073"/>
                </a:lnTo>
                <a:lnTo>
                  <a:pt x="471169" y="1092073"/>
                </a:lnTo>
                <a:lnTo>
                  <a:pt x="434848" y="713613"/>
                </a:lnTo>
                <a:lnTo>
                  <a:pt x="412412" y="535939"/>
                </a:lnTo>
                <a:close/>
              </a:path>
              <a:path w="5050155" h="1221104">
                <a:moveTo>
                  <a:pt x="507562" y="513588"/>
                </a:moveTo>
                <a:lnTo>
                  <a:pt x="419607" y="513588"/>
                </a:lnTo>
                <a:lnTo>
                  <a:pt x="484758" y="795527"/>
                </a:lnTo>
                <a:lnTo>
                  <a:pt x="590169" y="1171320"/>
                </a:lnTo>
                <a:lnTo>
                  <a:pt x="621792" y="1168273"/>
                </a:lnTo>
                <a:lnTo>
                  <a:pt x="648105" y="810387"/>
                </a:lnTo>
                <a:lnTo>
                  <a:pt x="574039" y="810387"/>
                </a:lnTo>
                <a:lnTo>
                  <a:pt x="547751" y="672845"/>
                </a:lnTo>
                <a:lnTo>
                  <a:pt x="542418" y="646390"/>
                </a:lnTo>
                <a:lnTo>
                  <a:pt x="537289" y="622839"/>
                </a:lnTo>
                <a:lnTo>
                  <a:pt x="532374" y="602194"/>
                </a:lnTo>
                <a:lnTo>
                  <a:pt x="527685" y="584454"/>
                </a:lnTo>
                <a:lnTo>
                  <a:pt x="507562" y="513588"/>
                </a:lnTo>
                <a:close/>
              </a:path>
              <a:path w="5050155" h="1221104">
                <a:moveTo>
                  <a:pt x="811094" y="489458"/>
                </a:moveTo>
                <a:lnTo>
                  <a:pt x="671576" y="489458"/>
                </a:lnTo>
                <a:lnTo>
                  <a:pt x="683018" y="690880"/>
                </a:lnTo>
                <a:lnTo>
                  <a:pt x="719201" y="1068196"/>
                </a:lnTo>
                <a:lnTo>
                  <a:pt x="663320" y="1073531"/>
                </a:lnTo>
                <a:lnTo>
                  <a:pt x="671957" y="1163446"/>
                </a:lnTo>
                <a:lnTo>
                  <a:pt x="890905" y="1142492"/>
                </a:lnTo>
                <a:lnTo>
                  <a:pt x="882793" y="1058037"/>
                </a:lnTo>
                <a:lnTo>
                  <a:pt x="825373" y="1058037"/>
                </a:lnTo>
                <a:lnTo>
                  <a:pt x="771270" y="493267"/>
                </a:lnTo>
                <a:lnTo>
                  <a:pt x="811094" y="489458"/>
                </a:lnTo>
                <a:close/>
              </a:path>
              <a:path w="5050155" h="1221104">
                <a:moveTo>
                  <a:pt x="1040849" y="477647"/>
                </a:moveTo>
                <a:lnTo>
                  <a:pt x="934593" y="477647"/>
                </a:lnTo>
                <a:lnTo>
                  <a:pt x="988822" y="1042415"/>
                </a:lnTo>
                <a:lnTo>
                  <a:pt x="927988" y="1048131"/>
                </a:lnTo>
                <a:lnTo>
                  <a:pt x="936625" y="1138046"/>
                </a:lnTo>
                <a:lnTo>
                  <a:pt x="1164463" y="1116202"/>
                </a:lnTo>
                <a:lnTo>
                  <a:pt x="1156400" y="1032256"/>
                </a:lnTo>
                <a:lnTo>
                  <a:pt x="1094105" y="1032256"/>
                </a:lnTo>
                <a:lnTo>
                  <a:pt x="1075182" y="835660"/>
                </a:lnTo>
                <a:lnTo>
                  <a:pt x="1130970" y="826494"/>
                </a:lnTo>
                <a:lnTo>
                  <a:pt x="1177353" y="810625"/>
                </a:lnTo>
                <a:lnTo>
                  <a:pt x="1214306" y="788064"/>
                </a:lnTo>
                <a:lnTo>
                  <a:pt x="1241805" y="758825"/>
                </a:lnTo>
                <a:lnTo>
                  <a:pt x="1248984" y="745744"/>
                </a:lnTo>
                <a:lnTo>
                  <a:pt x="1066545" y="745744"/>
                </a:lnTo>
                <a:lnTo>
                  <a:pt x="1040849" y="477647"/>
                </a:lnTo>
                <a:close/>
              </a:path>
              <a:path w="5050155" h="1221104">
                <a:moveTo>
                  <a:pt x="281686" y="1110233"/>
                </a:moveTo>
                <a:lnTo>
                  <a:pt x="224917" y="1115695"/>
                </a:lnTo>
                <a:lnTo>
                  <a:pt x="282210" y="1115695"/>
                </a:lnTo>
                <a:lnTo>
                  <a:pt x="281686" y="1110233"/>
                </a:lnTo>
                <a:close/>
              </a:path>
              <a:path w="5050155" h="1221104">
                <a:moveTo>
                  <a:pt x="526923" y="1086612"/>
                </a:moveTo>
                <a:lnTo>
                  <a:pt x="471169" y="1092073"/>
                </a:lnTo>
                <a:lnTo>
                  <a:pt x="527447" y="1092073"/>
                </a:lnTo>
                <a:lnTo>
                  <a:pt x="526923" y="1086612"/>
                </a:lnTo>
                <a:close/>
              </a:path>
              <a:path w="5050155" h="1221104">
                <a:moveTo>
                  <a:pt x="882269" y="1052576"/>
                </a:moveTo>
                <a:lnTo>
                  <a:pt x="825373" y="1058037"/>
                </a:lnTo>
                <a:lnTo>
                  <a:pt x="882793" y="1058037"/>
                </a:lnTo>
                <a:lnTo>
                  <a:pt x="882269" y="1052576"/>
                </a:lnTo>
                <a:close/>
              </a:path>
              <a:path w="5050155" h="1221104">
                <a:moveTo>
                  <a:pt x="1155827" y="1026287"/>
                </a:moveTo>
                <a:lnTo>
                  <a:pt x="1094105" y="1032256"/>
                </a:lnTo>
                <a:lnTo>
                  <a:pt x="1156400" y="1032256"/>
                </a:lnTo>
                <a:lnTo>
                  <a:pt x="1155827" y="1026287"/>
                </a:lnTo>
                <a:close/>
              </a:path>
              <a:path w="5050155" h="1221104">
                <a:moveTo>
                  <a:pt x="818388" y="398017"/>
                </a:moveTo>
                <a:lnTo>
                  <a:pt x="595757" y="419353"/>
                </a:lnTo>
                <a:lnTo>
                  <a:pt x="586105" y="563372"/>
                </a:lnTo>
                <a:lnTo>
                  <a:pt x="582930" y="619299"/>
                </a:lnTo>
                <a:lnTo>
                  <a:pt x="580392" y="690880"/>
                </a:lnTo>
                <a:lnTo>
                  <a:pt x="576961" y="810132"/>
                </a:lnTo>
                <a:lnTo>
                  <a:pt x="574039" y="810387"/>
                </a:lnTo>
                <a:lnTo>
                  <a:pt x="648105" y="810387"/>
                </a:lnTo>
                <a:lnTo>
                  <a:pt x="652652" y="748538"/>
                </a:lnTo>
                <a:lnTo>
                  <a:pt x="661797" y="490347"/>
                </a:lnTo>
                <a:lnTo>
                  <a:pt x="671576" y="489458"/>
                </a:lnTo>
                <a:lnTo>
                  <a:pt x="811094" y="489458"/>
                </a:lnTo>
                <a:lnTo>
                  <a:pt x="827024" y="487934"/>
                </a:lnTo>
                <a:lnTo>
                  <a:pt x="818388" y="398017"/>
                </a:lnTo>
                <a:close/>
              </a:path>
              <a:path w="5050155" h="1221104">
                <a:moveTo>
                  <a:pt x="1240559" y="466820"/>
                </a:moveTo>
                <a:lnTo>
                  <a:pt x="1066478" y="466820"/>
                </a:lnTo>
                <a:lnTo>
                  <a:pt x="1089914" y="470153"/>
                </a:lnTo>
                <a:lnTo>
                  <a:pt x="1110206" y="477488"/>
                </a:lnTo>
                <a:lnTo>
                  <a:pt x="1141543" y="505561"/>
                </a:lnTo>
                <a:lnTo>
                  <a:pt x="1161061" y="559421"/>
                </a:lnTo>
                <a:lnTo>
                  <a:pt x="1168225" y="625925"/>
                </a:lnTo>
                <a:lnTo>
                  <a:pt x="1167695" y="651508"/>
                </a:lnTo>
                <a:lnTo>
                  <a:pt x="1159510" y="690880"/>
                </a:lnTo>
                <a:lnTo>
                  <a:pt x="1134881" y="726098"/>
                </a:lnTo>
                <a:lnTo>
                  <a:pt x="1098819" y="740695"/>
                </a:lnTo>
                <a:lnTo>
                  <a:pt x="1066545" y="745744"/>
                </a:lnTo>
                <a:lnTo>
                  <a:pt x="1248984" y="745744"/>
                </a:lnTo>
                <a:lnTo>
                  <a:pt x="1261147" y="723580"/>
                </a:lnTo>
                <a:lnTo>
                  <a:pt x="1273476" y="683180"/>
                </a:lnTo>
                <a:lnTo>
                  <a:pt x="1278828" y="637613"/>
                </a:lnTo>
                <a:lnTo>
                  <a:pt x="1277239" y="586867"/>
                </a:lnTo>
                <a:lnTo>
                  <a:pt x="1268880" y="536027"/>
                </a:lnTo>
                <a:lnTo>
                  <a:pt x="1254283" y="491712"/>
                </a:lnTo>
                <a:lnTo>
                  <a:pt x="1240559" y="466820"/>
                </a:lnTo>
                <a:close/>
              </a:path>
              <a:path w="5050155" h="1221104">
                <a:moveTo>
                  <a:pt x="218948" y="455549"/>
                </a:moveTo>
                <a:lnTo>
                  <a:pt x="0" y="476503"/>
                </a:lnTo>
                <a:lnTo>
                  <a:pt x="8636" y="566420"/>
                </a:lnTo>
                <a:lnTo>
                  <a:pt x="65531" y="560959"/>
                </a:lnTo>
                <a:lnTo>
                  <a:pt x="171651" y="560959"/>
                </a:lnTo>
                <a:lnTo>
                  <a:pt x="170687" y="550926"/>
                </a:lnTo>
                <a:lnTo>
                  <a:pt x="227583" y="545464"/>
                </a:lnTo>
                <a:lnTo>
                  <a:pt x="218948" y="455549"/>
                </a:lnTo>
                <a:close/>
              </a:path>
              <a:path w="5050155" h="1221104">
                <a:moveTo>
                  <a:pt x="483869" y="430149"/>
                </a:moveTo>
                <a:lnTo>
                  <a:pt x="262636" y="451358"/>
                </a:lnTo>
                <a:lnTo>
                  <a:pt x="271272" y="541274"/>
                </a:lnTo>
                <a:lnTo>
                  <a:pt x="327025" y="535939"/>
                </a:lnTo>
                <a:lnTo>
                  <a:pt x="412412" y="535939"/>
                </a:lnTo>
                <a:lnTo>
                  <a:pt x="409701" y="514476"/>
                </a:lnTo>
                <a:lnTo>
                  <a:pt x="419607" y="513588"/>
                </a:lnTo>
                <a:lnTo>
                  <a:pt x="507562" y="513588"/>
                </a:lnTo>
                <a:lnTo>
                  <a:pt x="483869" y="430149"/>
                </a:lnTo>
                <a:close/>
              </a:path>
              <a:path w="5050155" h="1221104">
                <a:moveTo>
                  <a:pt x="1095466" y="375346"/>
                </a:moveTo>
                <a:lnTo>
                  <a:pt x="1049527" y="375920"/>
                </a:lnTo>
                <a:lnTo>
                  <a:pt x="865251" y="393573"/>
                </a:lnTo>
                <a:lnTo>
                  <a:pt x="873887" y="483488"/>
                </a:lnTo>
                <a:lnTo>
                  <a:pt x="934593" y="477647"/>
                </a:lnTo>
                <a:lnTo>
                  <a:pt x="1040849" y="477647"/>
                </a:lnTo>
                <a:lnTo>
                  <a:pt x="1039876" y="467487"/>
                </a:lnTo>
                <a:lnTo>
                  <a:pt x="1066478" y="466820"/>
                </a:lnTo>
                <a:lnTo>
                  <a:pt x="1240559" y="466820"/>
                </a:lnTo>
                <a:lnTo>
                  <a:pt x="1233447" y="453921"/>
                </a:lnTo>
                <a:lnTo>
                  <a:pt x="1206373" y="422655"/>
                </a:lnTo>
                <a:lnTo>
                  <a:pt x="1173864" y="398726"/>
                </a:lnTo>
                <a:lnTo>
                  <a:pt x="1136903" y="382952"/>
                </a:lnTo>
                <a:lnTo>
                  <a:pt x="1095466" y="375346"/>
                </a:lnTo>
                <a:close/>
              </a:path>
              <a:path w="5050155" h="1221104">
                <a:moveTo>
                  <a:pt x="1456649" y="437768"/>
                </a:moveTo>
                <a:lnTo>
                  <a:pt x="1350390" y="437768"/>
                </a:lnTo>
                <a:lnTo>
                  <a:pt x="1404620" y="1002411"/>
                </a:lnTo>
                <a:lnTo>
                  <a:pt x="1347851" y="1007871"/>
                </a:lnTo>
                <a:lnTo>
                  <a:pt x="1356360" y="1097788"/>
                </a:lnTo>
                <a:lnTo>
                  <a:pt x="1575308" y="1076833"/>
                </a:lnTo>
                <a:lnTo>
                  <a:pt x="1567196" y="992377"/>
                </a:lnTo>
                <a:lnTo>
                  <a:pt x="1509902" y="992377"/>
                </a:lnTo>
                <a:lnTo>
                  <a:pt x="1456649" y="437768"/>
                </a:lnTo>
                <a:close/>
              </a:path>
              <a:path w="5050155" h="1221104">
                <a:moveTo>
                  <a:pt x="1566672" y="986917"/>
                </a:moveTo>
                <a:lnTo>
                  <a:pt x="1509902" y="992377"/>
                </a:lnTo>
                <a:lnTo>
                  <a:pt x="1567196" y="992377"/>
                </a:lnTo>
                <a:lnTo>
                  <a:pt x="1566672" y="986917"/>
                </a:lnTo>
                <a:close/>
              </a:path>
              <a:path w="5050155" h="1221104">
                <a:moveTo>
                  <a:pt x="1503807" y="332232"/>
                </a:moveTo>
                <a:lnTo>
                  <a:pt x="1284986" y="353313"/>
                </a:lnTo>
                <a:lnTo>
                  <a:pt x="1293622" y="443229"/>
                </a:lnTo>
                <a:lnTo>
                  <a:pt x="1350390" y="437768"/>
                </a:lnTo>
                <a:lnTo>
                  <a:pt x="1456649" y="437768"/>
                </a:lnTo>
                <a:lnTo>
                  <a:pt x="1455674" y="427609"/>
                </a:lnTo>
                <a:lnTo>
                  <a:pt x="1512442" y="422148"/>
                </a:lnTo>
                <a:lnTo>
                  <a:pt x="1503807" y="332232"/>
                </a:lnTo>
                <a:close/>
              </a:path>
              <a:path w="5050155" h="1221104">
                <a:moveTo>
                  <a:pt x="1757159" y="406146"/>
                </a:moveTo>
                <a:lnTo>
                  <a:pt x="1679575" y="406146"/>
                </a:lnTo>
                <a:lnTo>
                  <a:pt x="1651762" y="978788"/>
                </a:lnTo>
                <a:lnTo>
                  <a:pt x="1605279" y="983233"/>
                </a:lnTo>
                <a:lnTo>
                  <a:pt x="1613915" y="1073150"/>
                </a:lnTo>
                <a:lnTo>
                  <a:pt x="1813052" y="1053973"/>
                </a:lnTo>
                <a:lnTo>
                  <a:pt x="1804855" y="968629"/>
                </a:lnTo>
                <a:lnTo>
                  <a:pt x="1757045" y="968629"/>
                </a:lnTo>
                <a:lnTo>
                  <a:pt x="1759077" y="797940"/>
                </a:lnTo>
                <a:lnTo>
                  <a:pt x="1847977" y="789432"/>
                </a:lnTo>
                <a:lnTo>
                  <a:pt x="1949271" y="789432"/>
                </a:lnTo>
                <a:lnTo>
                  <a:pt x="1929214" y="707389"/>
                </a:lnTo>
                <a:lnTo>
                  <a:pt x="1757045" y="707389"/>
                </a:lnTo>
                <a:lnTo>
                  <a:pt x="1757159" y="406146"/>
                </a:lnTo>
                <a:close/>
              </a:path>
              <a:path w="5050155" h="1221104">
                <a:moveTo>
                  <a:pt x="1949271" y="789432"/>
                </a:moveTo>
                <a:lnTo>
                  <a:pt x="1847977" y="789432"/>
                </a:lnTo>
                <a:lnTo>
                  <a:pt x="1882394" y="956563"/>
                </a:lnTo>
                <a:lnTo>
                  <a:pt x="1835023" y="961136"/>
                </a:lnTo>
                <a:lnTo>
                  <a:pt x="1843659" y="1051052"/>
                </a:lnTo>
                <a:lnTo>
                  <a:pt x="2042795" y="1032001"/>
                </a:lnTo>
                <a:lnTo>
                  <a:pt x="2034585" y="946531"/>
                </a:lnTo>
                <a:lnTo>
                  <a:pt x="1987677" y="946531"/>
                </a:lnTo>
                <a:lnTo>
                  <a:pt x="1949271" y="789432"/>
                </a:lnTo>
                <a:close/>
              </a:path>
              <a:path w="5050155" h="1221104">
                <a:moveTo>
                  <a:pt x="2221912" y="368300"/>
                </a:moveTo>
                <a:lnTo>
                  <a:pt x="2073655" y="368300"/>
                </a:lnTo>
                <a:lnTo>
                  <a:pt x="2127758" y="933069"/>
                </a:lnTo>
                <a:lnTo>
                  <a:pt x="2076830" y="938021"/>
                </a:lnTo>
                <a:lnTo>
                  <a:pt x="2085466" y="1027938"/>
                </a:lnTo>
                <a:lnTo>
                  <a:pt x="2276729" y="1009523"/>
                </a:lnTo>
                <a:lnTo>
                  <a:pt x="2268556" y="924432"/>
                </a:lnTo>
                <a:lnTo>
                  <a:pt x="2217674" y="924432"/>
                </a:lnTo>
                <a:lnTo>
                  <a:pt x="2193798" y="675386"/>
                </a:lnTo>
                <a:lnTo>
                  <a:pt x="2164207" y="449452"/>
                </a:lnTo>
                <a:lnTo>
                  <a:pt x="2167128" y="449199"/>
                </a:lnTo>
                <a:lnTo>
                  <a:pt x="2256286" y="449199"/>
                </a:lnTo>
                <a:lnTo>
                  <a:pt x="2221912" y="368300"/>
                </a:lnTo>
                <a:close/>
              </a:path>
              <a:path w="5050155" h="1221104">
                <a:moveTo>
                  <a:pt x="2256286" y="449199"/>
                </a:moveTo>
                <a:lnTo>
                  <a:pt x="2167128" y="449199"/>
                </a:lnTo>
                <a:lnTo>
                  <a:pt x="2224151" y="612648"/>
                </a:lnTo>
                <a:lnTo>
                  <a:pt x="2245979" y="672464"/>
                </a:lnTo>
                <a:lnTo>
                  <a:pt x="2266188" y="722376"/>
                </a:lnTo>
                <a:lnTo>
                  <a:pt x="2384933" y="999108"/>
                </a:lnTo>
                <a:lnTo>
                  <a:pt x="2467991" y="991235"/>
                </a:lnTo>
                <a:lnTo>
                  <a:pt x="2444064" y="742061"/>
                </a:lnTo>
                <a:lnTo>
                  <a:pt x="2361819" y="742061"/>
                </a:lnTo>
                <a:lnTo>
                  <a:pt x="2290445" y="529589"/>
                </a:lnTo>
                <a:lnTo>
                  <a:pt x="2256286" y="449199"/>
                </a:lnTo>
                <a:close/>
              </a:path>
              <a:path w="5050155" h="1221104">
                <a:moveTo>
                  <a:pt x="1804415" y="964057"/>
                </a:moveTo>
                <a:lnTo>
                  <a:pt x="1757045" y="968629"/>
                </a:lnTo>
                <a:lnTo>
                  <a:pt x="1804855" y="968629"/>
                </a:lnTo>
                <a:lnTo>
                  <a:pt x="1804415" y="964057"/>
                </a:lnTo>
                <a:close/>
              </a:path>
              <a:path w="5050155" h="1221104">
                <a:moveTo>
                  <a:pt x="2034159" y="942086"/>
                </a:moveTo>
                <a:lnTo>
                  <a:pt x="1987677" y="946531"/>
                </a:lnTo>
                <a:lnTo>
                  <a:pt x="2034585" y="946531"/>
                </a:lnTo>
                <a:lnTo>
                  <a:pt x="2034159" y="942086"/>
                </a:lnTo>
                <a:close/>
              </a:path>
              <a:path w="5050155" h="1221104">
                <a:moveTo>
                  <a:pt x="2268092" y="919607"/>
                </a:moveTo>
                <a:lnTo>
                  <a:pt x="2217674" y="924432"/>
                </a:lnTo>
                <a:lnTo>
                  <a:pt x="2268556" y="924432"/>
                </a:lnTo>
                <a:lnTo>
                  <a:pt x="2268092" y="919607"/>
                </a:lnTo>
                <a:close/>
              </a:path>
              <a:path w="5050155" h="1221104">
                <a:moveTo>
                  <a:pt x="2405955" y="345186"/>
                </a:moveTo>
                <a:lnTo>
                  <a:pt x="2315210" y="345186"/>
                </a:lnTo>
                <a:lnTo>
                  <a:pt x="2331847" y="518160"/>
                </a:lnTo>
                <a:lnTo>
                  <a:pt x="2364740" y="741807"/>
                </a:lnTo>
                <a:lnTo>
                  <a:pt x="2361819" y="742061"/>
                </a:lnTo>
                <a:lnTo>
                  <a:pt x="2444064" y="742061"/>
                </a:lnTo>
                <a:lnTo>
                  <a:pt x="2405955" y="345186"/>
                </a:lnTo>
                <a:close/>
              </a:path>
              <a:path w="5050155" h="1221104">
                <a:moveTo>
                  <a:pt x="1902043" y="371093"/>
                </a:moveTo>
                <a:lnTo>
                  <a:pt x="1768983" y="371093"/>
                </a:lnTo>
                <a:lnTo>
                  <a:pt x="1832737" y="700151"/>
                </a:lnTo>
                <a:lnTo>
                  <a:pt x="1757045" y="707389"/>
                </a:lnTo>
                <a:lnTo>
                  <a:pt x="1929214" y="707389"/>
                </a:lnTo>
                <a:lnTo>
                  <a:pt x="1851533" y="389636"/>
                </a:lnTo>
                <a:lnTo>
                  <a:pt x="1903349" y="384683"/>
                </a:lnTo>
                <a:lnTo>
                  <a:pt x="1902043" y="371093"/>
                </a:lnTo>
                <a:close/>
              </a:path>
              <a:path w="5050155" h="1221104">
                <a:moveTo>
                  <a:pt x="1894713" y="294766"/>
                </a:moveTo>
                <a:lnTo>
                  <a:pt x="1619123" y="321183"/>
                </a:lnTo>
                <a:lnTo>
                  <a:pt x="1627759" y="411099"/>
                </a:lnTo>
                <a:lnTo>
                  <a:pt x="1679575" y="406146"/>
                </a:lnTo>
                <a:lnTo>
                  <a:pt x="1757159" y="406146"/>
                </a:lnTo>
                <a:lnTo>
                  <a:pt x="1757172" y="372237"/>
                </a:lnTo>
                <a:lnTo>
                  <a:pt x="1768983" y="371093"/>
                </a:lnTo>
                <a:lnTo>
                  <a:pt x="1902043" y="371093"/>
                </a:lnTo>
                <a:lnTo>
                  <a:pt x="1894713" y="294766"/>
                </a:lnTo>
                <a:close/>
              </a:path>
              <a:path w="5050155" h="1221104">
                <a:moveTo>
                  <a:pt x="2179066" y="267462"/>
                </a:moveTo>
                <a:lnTo>
                  <a:pt x="2014092" y="283337"/>
                </a:lnTo>
                <a:lnTo>
                  <a:pt x="2022728" y="373252"/>
                </a:lnTo>
                <a:lnTo>
                  <a:pt x="2073655" y="368300"/>
                </a:lnTo>
                <a:lnTo>
                  <a:pt x="2221912" y="368300"/>
                </a:lnTo>
                <a:lnTo>
                  <a:pt x="2179066" y="267462"/>
                </a:lnTo>
                <a:close/>
              </a:path>
              <a:path w="5050155" h="1221104">
                <a:moveTo>
                  <a:pt x="2447416" y="241808"/>
                </a:moveTo>
                <a:lnTo>
                  <a:pt x="2256154" y="260096"/>
                </a:lnTo>
                <a:lnTo>
                  <a:pt x="2264791" y="350012"/>
                </a:lnTo>
                <a:lnTo>
                  <a:pt x="2315210" y="345186"/>
                </a:lnTo>
                <a:lnTo>
                  <a:pt x="2405955" y="345186"/>
                </a:lnTo>
                <a:lnTo>
                  <a:pt x="2405126" y="336550"/>
                </a:lnTo>
                <a:lnTo>
                  <a:pt x="2456053" y="331724"/>
                </a:lnTo>
                <a:lnTo>
                  <a:pt x="2447416" y="241808"/>
                </a:lnTo>
                <a:close/>
              </a:path>
              <a:path w="5050155" h="1221104">
                <a:moveTo>
                  <a:pt x="3005019" y="289178"/>
                </a:moveTo>
                <a:lnTo>
                  <a:pt x="2898775" y="289178"/>
                </a:lnTo>
                <a:lnTo>
                  <a:pt x="2953004" y="853948"/>
                </a:lnTo>
                <a:lnTo>
                  <a:pt x="2896108" y="859408"/>
                </a:lnTo>
                <a:lnTo>
                  <a:pt x="2904744" y="949325"/>
                </a:lnTo>
                <a:lnTo>
                  <a:pt x="3101975" y="930401"/>
                </a:lnTo>
                <a:lnTo>
                  <a:pt x="3093656" y="843788"/>
                </a:lnTo>
                <a:lnTo>
                  <a:pt x="3058160" y="843788"/>
                </a:lnTo>
                <a:lnTo>
                  <a:pt x="3033141" y="582421"/>
                </a:lnTo>
                <a:lnTo>
                  <a:pt x="3137408" y="572388"/>
                </a:lnTo>
                <a:lnTo>
                  <a:pt x="3243577" y="572388"/>
                </a:lnTo>
                <a:lnTo>
                  <a:pt x="3235906" y="492505"/>
                </a:lnTo>
                <a:lnTo>
                  <a:pt x="3024504" y="492505"/>
                </a:lnTo>
                <a:lnTo>
                  <a:pt x="3005019" y="289178"/>
                </a:lnTo>
                <a:close/>
              </a:path>
              <a:path w="5050155" h="1221104">
                <a:moveTo>
                  <a:pt x="3243577" y="572388"/>
                </a:moveTo>
                <a:lnTo>
                  <a:pt x="3137408" y="572388"/>
                </a:lnTo>
                <a:lnTo>
                  <a:pt x="3162427" y="833755"/>
                </a:lnTo>
                <a:lnTo>
                  <a:pt x="3127375" y="837183"/>
                </a:lnTo>
                <a:lnTo>
                  <a:pt x="3136011" y="927100"/>
                </a:lnTo>
                <a:lnTo>
                  <a:pt x="3333115" y="908176"/>
                </a:lnTo>
                <a:lnTo>
                  <a:pt x="3325003" y="823721"/>
                </a:lnTo>
                <a:lnTo>
                  <a:pt x="3267710" y="823721"/>
                </a:lnTo>
                <a:lnTo>
                  <a:pt x="3243577" y="572388"/>
                </a:lnTo>
                <a:close/>
              </a:path>
              <a:path w="5050155" h="1221104">
                <a:moveTo>
                  <a:pt x="3093339" y="840486"/>
                </a:moveTo>
                <a:lnTo>
                  <a:pt x="3058160" y="843788"/>
                </a:lnTo>
                <a:lnTo>
                  <a:pt x="3093656" y="843788"/>
                </a:lnTo>
                <a:lnTo>
                  <a:pt x="3093339" y="840486"/>
                </a:lnTo>
                <a:close/>
              </a:path>
              <a:path w="5050155" h="1221104">
                <a:moveTo>
                  <a:pt x="3324479" y="818261"/>
                </a:moveTo>
                <a:lnTo>
                  <a:pt x="3267710" y="823721"/>
                </a:lnTo>
                <a:lnTo>
                  <a:pt x="3325003" y="823721"/>
                </a:lnTo>
                <a:lnTo>
                  <a:pt x="3324479" y="818261"/>
                </a:lnTo>
                <a:close/>
              </a:path>
              <a:path w="5050155" h="1221104">
                <a:moveTo>
                  <a:pt x="3214456" y="269113"/>
                </a:moveTo>
                <a:lnTo>
                  <a:pt x="3108325" y="269113"/>
                </a:lnTo>
                <a:lnTo>
                  <a:pt x="3128772" y="482473"/>
                </a:lnTo>
                <a:lnTo>
                  <a:pt x="3024504" y="492505"/>
                </a:lnTo>
                <a:lnTo>
                  <a:pt x="3235906" y="492505"/>
                </a:lnTo>
                <a:lnTo>
                  <a:pt x="3214456" y="269113"/>
                </a:lnTo>
                <a:close/>
              </a:path>
              <a:path w="5050155" h="1221104">
                <a:moveTo>
                  <a:pt x="3030474" y="185800"/>
                </a:moveTo>
                <a:lnTo>
                  <a:pt x="2833370" y="204724"/>
                </a:lnTo>
                <a:lnTo>
                  <a:pt x="2842005" y="294639"/>
                </a:lnTo>
                <a:lnTo>
                  <a:pt x="2898775" y="289178"/>
                </a:lnTo>
                <a:lnTo>
                  <a:pt x="3005019" y="289178"/>
                </a:lnTo>
                <a:lnTo>
                  <a:pt x="3004058" y="279146"/>
                </a:lnTo>
                <a:lnTo>
                  <a:pt x="3039110" y="275716"/>
                </a:lnTo>
                <a:lnTo>
                  <a:pt x="3030474" y="185800"/>
                </a:lnTo>
                <a:close/>
              </a:path>
              <a:path w="5050155" h="1221104">
                <a:moveTo>
                  <a:pt x="3261741" y="163575"/>
                </a:moveTo>
                <a:lnTo>
                  <a:pt x="3064637" y="182499"/>
                </a:lnTo>
                <a:lnTo>
                  <a:pt x="3073146" y="272414"/>
                </a:lnTo>
                <a:lnTo>
                  <a:pt x="3108325" y="269113"/>
                </a:lnTo>
                <a:lnTo>
                  <a:pt x="3214456" y="269113"/>
                </a:lnTo>
                <a:lnTo>
                  <a:pt x="3213480" y="258952"/>
                </a:lnTo>
                <a:lnTo>
                  <a:pt x="3270377" y="253491"/>
                </a:lnTo>
                <a:lnTo>
                  <a:pt x="3261741" y="163575"/>
                </a:lnTo>
                <a:close/>
              </a:path>
              <a:path w="5050155" h="1221104">
                <a:moveTo>
                  <a:pt x="3516884" y="237362"/>
                </a:moveTo>
                <a:lnTo>
                  <a:pt x="3439287" y="237362"/>
                </a:lnTo>
                <a:lnTo>
                  <a:pt x="3411474" y="809879"/>
                </a:lnTo>
                <a:lnTo>
                  <a:pt x="3365119" y="814324"/>
                </a:lnTo>
                <a:lnTo>
                  <a:pt x="3373628" y="904239"/>
                </a:lnTo>
                <a:lnTo>
                  <a:pt x="3572764" y="885189"/>
                </a:lnTo>
                <a:lnTo>
                  <a:pt x="3564567" y="799845"/>
                </a:lnTo>
                <a:lnTo>
                  <a:pt x="3516884" y="799845"/>
                </a:lnTo>
                <a:lnTo>
                  <a:pt x="3518789" y="629031"/>
                </a:lnTo>
                <a:lnTo>
                  <a:pt x="3607689" y="620521"/>
                </a:lnTo>
                <a:lnTo>
                  <a:pt x="3709078" y="620521"/>
                </a:lnTo>
                <a:lnTo>
                  <a:pt x="3689022" y="538479"/>
                </a:lnTo>
                <a:lnTo>
                  <a:pt x="3516884" y="538479"/>
                </a:lnTo>
                <a:lnTo>
                  <a:pt x="3516884" y="237362"/>
                </a:lnTo>
                <a:close/>
              </a:path>
              <a:path w="5050155" h="1221104">
                <a:moveTo>
                  <a:pt x="3709078" y="620521"/>
                </a:moveTo>
                <a:lnTo>
                  <a:pt x="3607689" y="620521"/>
                </a:lnTo>
                <a:lnTo>
                  <a:pt x="3642105" y="787781"/>
                </a:lnTo>
                <a:lnTo>
                  <a:pt x="3594862" y="792352"/>
                </a:lnTo>
                <a:lnTo>
                  <a:pt x="3603371" y="882269"/>
                </a:lnTo>
                <a:lnTo>
                  <a:pt x="3802507" y="863092"/>
                </a:lnTo>
                <a:lnTo>
                  <a:pt x="3794310" y="777748"/>
                </a:lnTo>
                <a:lnTo>
                  <a:pt x="3747516" y="777748"/>
                </a:lnTo>
                <a:lnTo>
                  <a:pt x="3709078" y="620521"/>
                </a:lnTo>
                <a:close/>
              </a:path>
              <a:path w="5050155" h="1221104">
                <a:moveTo>
                  <a:pt x="3941528" y="199389"/>
                </a:moveTo>
                <a:lnTo>
                  <a:pt x="3835273" y="199389"/>
                </a:lnTo>
                <a:lnTo>
                  <a:pt x="3889502" y="764032"/>
                </a:lnTo>
                <a:lnTo>
                  <a:pt x="3826764" y="770127"/>
                </a:lnTo>
                <a:lnTo>
                  <a:pt x="3835400" y="860044"/>
                </a:lnTo>
                <a:lnTo>
                  <a:pt x="4058666" y="838581"/>
                </a:lnTo>
                <a:lnTo>
                  <a:pt x="4050542" y="753999"/>
                </a:lnTo>
                <a:lnTo>
                  <a:pt x="3994785" y="753999"/>
                </a:lnTo>
                <a:lnTo>
                  <a:pt x="3970909" y="505967"/>
                </a:lnTo>
                <a:lnTo>
                  <a:pt x="3982983" y="504608"/>
                </a:lnTo>
                <a:lnTo>
                  <a:pt x="3993880" y="502999"/>
                </a:lnTo>
                <a:lnTo>
                  <a:pt x="4003609" y="501128"/>
                </a:lnTo>
                <a:lnTo>
                  <a:pt x="4012184" y="498983"/>
                </a:lnTo>
                <a:lnTo>
                  <a:pt x="4115804" y="498983"/>
                </a:lnTo>
                <a:lnTo>
                  <a:pt x="4101846" y="463930"/>
                </a:lnTo>
                <a:lnTo>
                  <a:pt x="4137489" y="427732"/>
                </a:lnTo>
                <a:lnTo>
                  <a:pt x="4144014" y="416051"/>
                </a:lnTo>
                <a:lnTo>
                  <a:pt x="3962273" y="416051"/>
                </a:lnTo>
                <a:lnTo>
                  <a:pt x="3941528" y="199389"/>
                </a:lnTo>
                <a:close/>
              </a:path>
              <a:path w="5050155" h="1221104">
                <a:moveTo>
                  <a:pt x="4115804" y="498983"/>
                </a:moveTo>
                <a:lnTo>
                  <a:pt x="4012184" y="498983"/>
                </a:lnTo>
                <a:lnTo>
                  <a:pt x="4136390" y="831088"/>
                </a:lnTo>
                <a:lnTo>
                  <a:pt x="4262247" y="819023"/>
                </a:lnTo>
                <a:lnTo>
                  <a:pt x="4254025" y="733425"/>
                </a:lnTo>
                <a:lnTo>
                  <a:pt x="4209161" y="733425"/>
                </a:lnTo>
                <a:lnTo>
                  <a:pt x="4115804" y="498983"/>
                </a:lnTo>
                <a:close/>
              </a:path>
              <a:path w="5050155" h="1221104">
                <a:moveTo>
                  <a:pt x="4370534" y="158241"/>
                </a:moveTo>
                <a:lnTo>
                  <a:pt x="4264279" y="158241"/>
                </a:lnTo>
                <a:lnTo>
                  <a:pt x="4313047" y="666114"/>
                </a:lnTo>
                <a:lnTo>
                  <a:pt x="4329731" y="728789"/>
                </a:lnTo>
                <a:lnTo>
                  <a:pt x="4366514" y="776605"/>
                </a:lnTo>
                <a:lnTo>
                  <a:pt x="4419949" y="805164"/>
                </a:lnTo>
                <a:lnTo>
                  <a:pt x="4451738" y="810555"/>
                </a:lnTo>
                <a:lnTo>
                  <a:pt x="4486909" y="810006"/>
                </a:lnTo>
                <a:lnTo>
                  <a:pt x="4547488" y="792495"/>
                </a:lnTo>
                <a:lnTo>
                  <a:pt x="4595114" y="752982"/>
                </a:lnTo>
                <a:lnTo>
                  <a:pt x="4614499" y="717925"/>
                </a:lnTo>
                <a:lnTo>
                  <a:pt x="4470013" y="717925"/>
                </a:lnTo>
                <a:lnTo>
                  <a:pt x="4456668" y="715057"/>
                </a:lnTo>
                <a:lnTo>
                  <a:pt x="4429176" y="687970"/>
                </a:lnTo>
                <a:lnTo>
                  <a:pt x="4418595" y="650720"/>
                </a:lnTo>
                <a:lnTo>
                  <a:pt x="4415282" y="625856"/>
                </a:lnTo>
                <a:lnTo>
                  <a:pt x="4370534" y="158241"/>
                </a:lnTo>
                <a:close/>
              </a:path>
              <a:path w="5050155" h="1221104">
                <a:moveTo>
                  <a:pt x="3564128" y="795274"/>
                </a:moveTo>
                <a:lnTo>
                  <a:pt x="3516884" y="799845"/>
                </a:lnTo>
                <a:lnTo>
                  <a:pt x="3564567" y="799845"/>
                </a:lnTo>
                <a:lnTo>
                  <a:pt x="3564128" y="795274"/>
                </a:lnTo>
                <a:close/>
              </a:path>
              <a:path w="5050155" h="1221104">
                <a:moveTo>
                  <a:pt x="3793871" y="773176"/>
                </a:moveTo>
                <a:lnTo>
                  <a:pt x="3747516" y="777748"/>
                </a:lnTo>
                <a:lnTo>
                  <a:pt x="3794310" y="777748"/>
                </a:lnTo>
                <a:lnTo>
                  <a:pt x="3793871" y="773176"/>
                </a:lnTo>
                <a:close/>
              </a:path>
              <a:path w="5050155" h="1221104">
                <a:moveTo>
                  <a:pt x="4050029" y="748664"/>
                </a:moveTo>
                <a:lnTo>
                  <a:pt x="3994785" y="753999"/>
                </a:lnTo>
                <a:lnTo>
                  <a:pt x="4050542" y="753999"/>
                </a:lnTo>
                <a:lnTo>
                  <a:pt x="4050029" y="748664"/>
                </a:lnTo>
                <a:close/>
              </a:path>
              <a:path w="5050155" h="1221104">
                <a:moveTo>
                  <a:pt x="4253611" y="729107"/>
                </a:moveTo>
                <a:lnTo>
                  <a:pt x="4209161" y="733425"/>
                </a:lnTo>
                <a:lnTo>
                  <a:pt x="4254025" y="733425"/>
                </a:lnTo>
                <a:lnTo>
                  <a:pt x="4253611" y="729107"/>
                </a:lnTo>
                <a:close/>
              </a:path>
              <a:path w="5050155" h="1221104">
                <a:moveTo>
                  <a:pt x="4581844" y="136398"/>
                </a:moveTo>
                <a:lnTo>
                  <a:pt x="4491101" y="136398"/>
                </a:lnTo>
                <a:lnTo>
                  <a:pt x="4536821" y="614171"/>
                </a:lnTo>
                <a:lnTo>
                  <a:pt x="4538370" y="638982"/>
                </a:lnTo>
                <a:lnTo>
                  <a:pt x="4535374" y="677412"/>
                </a:lnTo>
                <a:lnTo>
                  <a:pt x="4513897" y="709501"/>
                </a:lnTo>
                <a:lnTo>
                  <a:pt x="4470013" y="717925"/>
                </a:lnTo>
                <a:lnTo>
                  <a:pt x="4614499" y="717925"/>
                </a:lnTo>
                <a:lnTo>
                  <a:pt x="4623403" y="689705"/>
                </a:lnTo>
                <a:lnTo>
                  <a:pt x="4628046" y="648577"/>
                </a:lnTo>
                <a:lnTo>
                  <a:pt x="4626356" y="601090"/>
                </a:lnTo>
                <a:lnTo>
                  <a:pt x="4581844" y="136398"/>
                </a:lnTo>
                <a:close/>
              </a:path>
              <a:path w="5050155" h="1221104">
                <a:moveTo>
                  <a:pt x="3661882" y="202311"/>
                </a:moveTo>
                <a:lnTo>
                  <a:pt x="3528695" y="202311"/>
                </a:lnTo>
                <a:lnTo>
                  <a:pt x="3592449" y="531240"/>
                </a:lnTo>
                <a:lnTo>
                  <a:pt x="3516884" y="538479"/>
                </a:lnTo>
                <a:lnTo>
                  <a:pt x="3689022" y="538479"/>
                </a:lnTo>
                <a:lnTo>
                  <a:pt x="3611372" y="220852"/>
                </a:lnTo>
                <a:lnTo>
                  <a:pt x="3663188" y="215900"/>
                </a:lnTo>
                <a:lnTo>
                  <a:pt x="3661882" y="202311"/>
                </a:lnTo>
                <a:close/>
              </a:path>
              <a:path w="5050155" h="1221104">
                <a:moveTo>
                  <a:pt x="4145285" y="188108"/>
                </a:moveTo>
                <a:lnTo>
                  <a:pt x="3968293" y="188108"/>
                </a:lnTo>
                <a:lnTo>
                  <a:pt x="3992245" y="190452"/>
                </a:lnTo>
                <a:lnTo>
                  <a:pt x="4012386" y="196248"/>
                </a:lnTo>
                <a:lnTo>
                  <a:pt x="4051760" y="237696"/>
                </a:lnTo>
                <a:lnTo>
                  <a:pt x="4063491" y="290575"/>
                </a:lnTo>
                <a:lnTo>
                  <a:pt x="4064517" y="318625"/>
                </a:lnTo>
                <a:lnTo>
                  <a:pt x="4061888" y="342947"/>
                </a:lnTo>
                <a:lnTo>
                  <a:pt x="4045712" y="380364"/>
                </a:lnTo>
                <a:lnTo>
                  <a:pt x="4013041" y="404256"/>
                </a:lnTo>
                <a:lnTo>
                  <a:pt x="3962273" y="416051"/>
                </a:lnTo>
                <a:lnTo>
                  <a:pt x="4144014" y="416051"/>
                </a:lnTo>
                <a:lnTo>
                  <a:pt x="4161345" y="385032"/>
                </a:lnTo>
                <a:lnTo>
                  <a:pt x="4173390" y="335807"/>
                </a:lnTo>
                <a:lnTo>
                  <a:pt x="4173601" y="280035"/>
                </a:lnTo>
                <a:lnTo>
                  <a:pt x="4166024" y="236908"/>
                </a:lnTo>
                <a:lnTo>
                  <a:pt x="4152042" y="198961"/>
                </a:lnTo>
                <a:lnTo>
                  <a:pt x="4145285" y="188108"/>
                </a:lnTo>
                <a:close/>
              </a:path>
              <a:path w="5050155" h="1221104">
                <a:moveTo>
                  <a:pt x="3654552" y="125984"/>
                </a:moveTo>
                <a:lnTo>
                  <a:pt x="3378835" y="152400"/>
                </a:lnTo>
                <a:lnTo>
                  <a:pt x="3387471" y="242315"/>
                </a:lnTo>
                <a:lnTo>
                  <a:pt x="3439287" y="237362"/>
                </a:lnTo>
                <a:lnTo>
                  <a:pt x="3516884" y="237362"/>
                </a:lnTo>
                <a:lnTo>
                  <a:pt x="3516884" y="203453"/>
                </a:lnTo>
                <a:lnTo>
                  <a:pt x="3528695" y="202311"/>
                </a:lnTo>
                <a:lnTo>
                  <a:pt x="3661882" y="202311"/>
                </a:lnTo>
                <a:lnTo>
                  <a:pt x="3654552" y="125984"/>
                </a:lnTo>
                <a:close/>
              </a:path>
              <a:path w="5050155" h="1221104">
                <a:moveTo>
                  <a:pt x="3995289" y="96730"/>
                </a:moveTo>
                <a:lnTo>
                  <a:pt x="3950208" y="97536"/>
                </a:lnTo>
                <a:lnTo>
                  <a:pt x="3763899" y="115442"/>
                </a:lnTo>
                <a:lnTo>
                  <a:pt x="3772535" y="205359"/>
                </a:lnTo>
                <a:lnTo>
                  <a:pt x="3835273" y="199389"/>
                </a:lnTo>
                <a:lnTo>
                  <a:pt x="3941528" y="199389"/>
                </a:lnTo>
                <a:lnTo>
                  <a:pt x="3940555" y="189229"/>
                </a:lnTo>
                <a:lnTo>
                  <a:pt x="3968293" y="188108"/>
                </a:lnTo>
                <a:lnTo>
                  <a:pt x="4145285" y="188108"/>
                </a:lnTo>
                <a:lnTo>
                  <a:pt x="4131631" y="166181"/>
                </a:lnTo>
                <a:lnTo>
                  <a:pt x="4104766" y="138557"/>
                </a:lnTo>
                <a:lnTo>
                  <a:pt x="4072544" y="117217"/>
                </a:lnTo>
                <a:lnTo>
                  <a:pt x="4036060" y="103282"/>
                </a:lnTo>
                <a:lnTo>
                  <a:pt x="3995289" y="96730"/>
                </a:lnTo>
                <a:close/>
              </a:path>
              <a:path w="5050155" h="1221104">
                <a:moveTo>
                  <a:pt x="4400423" y="54355"/>
                </a:moveTo>
                <a:lnTo>
                  <a:pt x="4198874" y="73660"/>
                </a:lnTo>
                <a:lnTo>
                  <a:pt x="4207510" y="163575"/>
                </a:lnTo>
                <a:lnTo>
                  <a:pt x="4264279" y="158241"/>
                </a:lnTo>
                <a:lnTo>
                  <a:pt x="4370534" y="158241"/>
                </a:lnTo>
                <a:lnTo>
                  <a:pt x="4369562" y="148082"/>
                </a:lnTo>
                <a:lnTo>
                  <a:pt x="4409059" y="144272"/>
                </a:lnTo>
                <a:lnTo>
                  <a:pt x="4400423" y="54355"/>
                </a:lnTo>
                <a:close/>
              </a:path>
              <a:path w="5050155" h="1221104">
                <a:moveTo>
                  <a:pt x="4627626" y="32512"/>
                </a:moveTo>
                <a:lnTo>
                  <a:pt x="4443857" y="50164"/>
                </a:lnTo>
                <a:lnTo>
                  <a:pt x="4452493" y="140080"/>
                </a:lnTo>
                <a:lnTo>
                  <a:pt x="4491101" y="136398"/>
                </a:lnTo>
                <a:lnTo>
                  <a:pt x="4581844" y="136398"/>
                </a:lnTo>
                <a:lnTo>
                  <a:pt x="4581017" y="127762"/>
                </a:lnTo>
                <a:lnTo>
                  <a:pt x="4636261" y="122427"/>
                </a:lnTo>
                <a:lnTo>
                  <a:pt x="4627626" y="32512"/>
                </a:lnTo>
                <a:close/>
              </a:path>
              <a:path w="5050155" h="1221104">
                <a:moveTo>
                  <a:pt x="4828413" y="506475"/>
                </a:moveTo>
                <a:lnTo>
                  <a:pt x="4738497" y="515112"/>
                </a:lnTo>
                <a:lnTo>
                  <a:pt x="4763134" y="771017"/>
                </a:lnTo>
                <a:lnTo>
                  <a:pt x="4853051" y="762381"/>
                </a:lnTo>
                <a:lnTo>
                  <a:pt x="4850765" y="739139"/>
                </a:lnTo>
                <a:lnTo>
                  <a:pt x="4996334" y="739139"/>
                </a:lnTo>
                <a:lnTo>
                  <a:pt x="5005405" y="731307"/>
                </a:lnTo>
                <a:lnTo>
                  <a:pt x="5023358" y="707136"/>
                </a:lnTo>
                <a:lnTo>
                  <a:pt x="5037329" y="678443"/>
                </a:lnTo>
                <a:lnTo>
                  <a:pt x="5037476" y="677926"/>
                </a:lnTo>
                <a:lnTo>
                  <a:pt x="4901057" y="677926"/>
                </a:lnTo>
                <a:lnTo>
                  <a:pt x="4886646" y="677808"/>
                </a:lnTo>
                <a:lnTo>
                  <a:pt x="4848679" y="644100"/>
                </a:lnTo>
                <a:lnTo>
                  <a:pt x="4838444" y="602674"/>
                </a:lnTo>
                <a:lnTo>
                  <a:pt x="4835017" y="575055"/>
                </a:lnTo>
                <a:lnTo>
                  <a:pt x="4828413" y="506475"/>
                </a:lnTo>
                <a:close/>
              </a:path>
              <a:path w="5050155" h="1221104">
                <a:moveTo>
                  <a:pt x="4996334" y="739139"/>
                </a:moveTo>
                <a:lnTo>
                  <a:pt x="4850765" y="739139"/>
                </a:lnTo>
                <a:lnTo>
                  <a:pt x="4869888" y="753024"/>
                </a:lnTo>
                <a:lnTo>
                  <a:pt x="4890119" y="762301"/>
                </a:lnTo>
                <a:lnTo>
                  <a:pt x="4911469" y="766982"/>
                </a:lnTo>
                <a:lnTo>
                  <a:pt x="4933950" y="767080"/>
                </a:lnTo>
                <a:lnTo>
                  <a:pt x="4960689" y="761267"/>
                </a:lnTo>
                <a:lnTo>
                  <a:pt x="4984511" y="749347"/>
                </a:lnTo>
                <a:lnTo>
                  <a:pt x="4996334" y="739139"/>
                </a:lnTo>
                <a:close/>
              </a:path>
              <a:path w="5050155" h="1221104">
                <a:moveTo>
                  <a:pt x="4800600" y="3555"/>
                </a:moveTo>
                <a:lnTo>
                  <a:pt x="4755007" y="19605"/>
                </a:lnTo>
                <a:lnTo>
                  <a:pt x="4720844" y="58038"/>
                </a:lnTo>
                <a:lnTo>
                  <a:pt x="4701317" y="113474"/>
                </a:lnTo>
                <a:lnTo>
                  <a:pt x="4698198" y="145621"/>
                </a:lnTo>
                <a:lnTo>
                  <a:pt x="4699508" y="180721"/>
                </a:lnTo>
                <a:lnTo>
                  <a:pt x="4709922" y="237680"/>
                </a:lnTo>
                <a:lnTo>
                  <a:pt x="4729480" y="285876"/>
                </a:lnTo>
                <a:lnTo>
                  <a:pt x="4764341" y="336042"/>
                </a:lnTo>
                <a:lnTo>
                  <a:pt x="4789773" y="365994"/>
                </a:lnTo>
                <a:lnTo>
                  <a:pt x="4820539" y="399161"/>
                </a:lnTo>
                <a:lnTo>
                  <a:pt x="4849824" y="430021"/>
                </a:lnTo>
                <a:lnTo>
                  <a:pt x="4873085" y="454977"/>
                </a:lnTo>
                <a:lnTo>
                  <a:pt x="4901438" y="487172"/>
                </a:lnTo>
                <a:lnTo>
                  <a:pt x="4924172" y="524444"/>
                </a:lnTo>
                <a:lnTo>
                  <a:pt x="4941808" y="571150"/>
                </a:lnTo>
                <a:lnTo>
                  <a:pt x="4947777" y="616142"/>
                </a:lnTo>
                <a:lnTo>
                  <a:pt x="4946396" y="630443"/>
                </a:lnTo>
                <a:lnTo>
                  <a:pt x="4922107" y="670956"/>
                </a:lnTo>
                <a:lnTo>
                  <a:pt x="4901057" y="677926"/>
                </a:lnTo>
                <a:lnTo>
                  <a:pt x="5037476" y="677926"/>
                </a:lnTo>
                <a:lnTo>
                  <a:pt x="5046265" y="646858"/>
                </a:lnTo>
                <a:lnTo>
                  <a:pt x="5050129" y="612392"/>
                </a:lnTo>
                <a:lnTo>
                  <a:pt x="5048884" y="575055"/>
                </a:lnTo>
                <a:lnTo>
                  <a:pt x="5042176" y="535452"/>
                </a:lnTo>
                <a:lnTo>
                  <a:pt x="5029548" y="495760"/>
                </a:lnTo>
                <a:lnTo>
                  <a:pt x="5011007" y="455977"/>
                </a:lnTo>
                <a:lnTo>
                  <a:pt x="4986560" y="416099"/>
                </a:lnTo>
                <a:lnTo>
                  <a:pt x="4956216" y="376121"/>
                </a:lnTo>
                <a:lnTo>
                  <a:pt x="4919980" y="336041"/>
                </a:lnTo>
                <a:lnTo>
                  <a:pt x="4868036" y="283083"/>
                </a:lnTo>
                <a:lnTo>
                  <a:pt x="4851346" y="265098"/>
                </a:lnTo>
                <a:lnTo>
                  <a:pt x="4825299" y="230844"/>
                </a:lnTo>
                <a:lnTo>
                  <a:pt x="4803140" y="182594"/>
                </a:lnTo>
                <a:lnTo>
                  <a:pt x="4796790" y="150875"/>
                </a:lnTo>
                <a:lnTo>
                  <a:pt x="4797244" y="126684"/>
                </a:lnTo>
                <a:lnTo>
                  <a:pt x="4803759" y="108791"/>
                </a:lnTo>
                <a:lnTo>
                  <a:pt x="4816346" y="97208"/>
                </a:lnTo>
                <a:lnTo>
                  <a:pt x="4835017" y="91948"/>
                </a:lnTo>
                <a:lnTo>
                  <a:pt x="4975664" y="91948"/>
                </a:lnTo>
                <a:lnTo>
                  <a:pt x="4969803" y="30861"/>
                </a:lnTo>
                <a:lnTo>
                  <a:pt x="4879085" y="30861"/>
                </a:lnTo>
                <a:lnTo>
                  <a:pt x="4860893" y="17361"/>
                </a:lnTo>
                <a:lnTo>
                  <a:pt x="4841748" y="8302"/>
                </a:lnTo>
                <a:lnTo>
                  <a:pt x="4821650" y="3696"/>
                </a:lnTo>
                <a:lnTo>
                  <a:pt x="4800600" y="3555"/>
                </a:lnTo>
                <a:close/>
              </a:path>
              <a:path w="5050155" h="1221104">
                <a:moveTo>
                  <a:pt x="4975664" y="91948"/>
                </a:moveTo>
                <a:lnTo>
                  <a:pt x="4835017" y="91948"/>
                </a:lnTo>
                <a:lnTo>
                  <a:pt x="4847137" y="92069"/>
                </a:lnTo>
                <a:lnTo>
                  <a:pt x="4857781" y="94916"/>
                </a:lnTo>
                <a:lnTo>
                  <a:pt x="4886055" y="134969"/>
                </a:lnTo>
                <a:lnTo>
                  <a:pt x="4892802" y="174625"/>
                </a:lnTo>
                <a:lnTo>
                  <a:pt x="4898263" y="231012"/>
                </a:lnTo>
                <a:lnTo>
                  <a:pt x="4988179" y="222376"/>
                </a:lnTo>
                <a:lnTo>
                  <a:pt x="4975664" y="91948"/>
                </a:lnTo>
                <a:close/>
              </a:path>
              <a:path w="5050155" h="1221104">
                <a:moveTo>
                  <a:pt x="4966843" y="0"/>
                </a:moveTo>
                <a:lnTo>
                  <a:pt x="4876927" y="8636"/>
                </a:lnTo>
                <a:lnTo>
                  <a:pt x="4879085" y="30861"/>
                </a:lnTo>
                <a:lnTo>
                  <a:pt x="4969803" y="30861"/>
                </a:lnTo>
                <a:lnTo>
                  <a:pt x="49668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9011" y="3581398"/>
            <a:ext cx="6829044" cy="3276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82540" y="2593846"/>
            <a:ext cx="4061460" cy="42641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1576" y="2552698"/>
            <a:ext cx="3392424" cy="4305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7267" y="4204008"/>
            <a:ext cx="4039096" cy="2413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115134"/>
            <a:ext cx="1778635" cy="3743325"/>
          </a:xfrm>
          <a:custGeom>
            <a:avLst/>
            <a:gdLst/>
            <a:ahLst/>
            <a:cxnLst/>
            <a:rect l="l" t="t" r="r" b="b"/>
            <a:pathLst>
              <a:path w="1778635" h="3743325">
                <a:moveTo>
                  <a:pt x="1778444" y="3742862"/>
                </a:moveTo>
                <a:lnTo>
                  <a:pt x="1778444" y="0"/>
                </a:lnTo>
                <a:lnTo>
                  <a:pt x="0" y="0"/>
                </a:lnTo>
                <a:lnTo>
                  <a:pt x="0" y="3742862"/>
                </a:lnTo>
                <a:lnTo>
                  <a:pt x="1778444" y="3742862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020" y="3805301"/>
            <a:ext cx="1229995" cy="2271395"/>
          </a:xfrm>
          <a:custGeom>
            <a:avLst/>
            <a:gdLst/>
            <a:ahLst/>
            <a:cxnLst/>
            <a:rect l="l" t="t" r="r" b="b"/>
            <a:pathLst>
              <a:path w="1229995" h="2271395">
                <a:moveTo>
                  <a:pt x="536600" y="2013026"/>
                </a:moveTo>
                <a:lnTo>
                  <a:pt x="0" y="2013026"/>
                </a:lnTo>
                <a:lnTo>
                  <a:pt x="0" y="2270950"/>
                </a:lnTo>
                <a:lnTo>
                  <a:pt x="536600" y="2270950"/>
                </a:lnTo>
                <a:lnTo>
                  <a:pt x="536600" y="2013026"/>
                </a:lnTo>
                <a:close/>
              </a:path>
              <a:path w="1229995" h="2271395">
                <a:moveTo>
                  <a:pt x="412089" y="410591"/>
                </a:moveTo>
                <a:lnTo>
                  <a:pt x="133400" y="410591"/>
                </a:lnTo>
                <a:lnTo>
                  <a:pt x="133400" y="2013026"/>
                </a:lnTo>
                <a:lnTo>
                  <a:pt x="412089" y="2013026"/>
                </a:lnTo>
                <a:lnTo>
                  <a:pt x="412089" y="410591"/>
                </a:lnTo>
                <a:close/>
              </a:path>
              <a:path w="1229995" h="2271395">
                <a:moveTo>
                  <a:pt x="412089" y="0"/>
                </a:moveTo>
                <a:lnTo>
                  <a:pt x="284607" y="0"/>
                </a:lnTo>
                <a:lnTo>
                  <a:pt x="254473" y="36474"/>
                </a:lnTo>
                <a:lnTo>
                  <a:pt x="220832" y="70461"/>
                </a:lnTo>
                <a:lnTo>
                  <a:pt x="183682" y="101960"/>
                </a:lnTo>
                <a:lnTo>
                  <a:pt x="143024" y="130970"/>
                </a:lnTo>
                <a:lnTo>
                  <a:pt x="98857" y="157492"/>
                </a:lnTo>
                <a:lnTo>
                  <a:pt x="51183" y="181527"/>
                </a:lnTo>
                <a:lnTo>
                  <a:pt x="0" y="203073"/>
                </a:lnTo>
                <a:lnTo>
                  <a:pt x="0" y="474344"/>
                </a:lnTo>
                <a:lnTo>
                  <a:pt x="34463" y="464794"/>
                </a:lnTo>
                <a:lnTo>
                  <a:pt x="68186" y="450992"/>
                </a:lnTo>
                <a:lnTo>
                  <a:pt x="101166" y="432929"/>
                </a:lnTo>
                <a:lnTo>
                  <a:pt x="133400" y="410591"/>
                </a:lnTo>
                <a:lnTo>
                  <a:pt x="412089" y="410591"/>
                </a:lnTo>
                <a:lnTo>
                  <a:pt x="412089" y="0"/>
                </a:lnTo>
                <a:close/>
              </a:path>
              <a:path w="1229995" h="2271395">
                <a:moveTo>
                  <a:pt x="1229588" y="1903336"/>
                </a:moveTo>
                <a:lnTo>
                  <a:pt x="924179" y="1903336"/>
                </a:lnTo>
                <a:lnTo>
                  <a:pt x="924179" y="2270950"/>
                </a:lnTo>
                <a:lnTo>
                  <a:pt x="1229588" y="2270950"/>
                </a:lnTo>
                <a:lnTo>
                  <a:pt x="1229588" y="1903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0660" y="0"/>
            <a:ext cx="7673340" cy="2951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3859" y="0"/>
            <a:ext cx="1120140" cy="2322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2429" y="611631"/>
            <a:ext cx="6586220" cy="1362710"/>
          </a:xfrm>
          <a:custGeom>
            <a:avLst/>
            <a:gdLst/>
            <a:ahLst/>
            <a:cxnLst/>
            <a:rect l="l" t="t" r="r" b="b"/>
            <a:pathLst>
              <a:path w="6586220" h="1362710">
                <a:moveTo>
                  <a:pt x="171649" y="702055"/>
                </a:moveTo>
                <a:lnTo>
                  <a:pt x="65404" y="702055"/>
                </a:lnTo>
                <a:lnTo>
                  <a:pt x="119633" y="1266825"/>
                </a:lnTo>
                <a:lnTo>
                  <a:pt x="62737" y="1272285"/>
                </a:lnTo>
                <a:lnTo>
                  <a:pt x="71373" y="1362202"/>
                </a:lnTo>
                <a:lnTo>
                  <a:pt x="290321" y="1341246"/>
                </a:lnTo>
                <a:lnTo>
                  <a:pt x="282210" y="1256791"/>
                </a:lnTo>
                <a:lnTo>
                  <a:pt x="224789" y="1256791"/>
                </a:lnTo>
                <a:lnTo>
                  <a:pt x="171649" y="702055"/>
                </a:lnTo>
                <a:close/>
              </a:path>
              <a:path w="6586220" h="1362710">
                <a:moveTo>
                  <a:pt x="412398" y="677037"/>
                </a:moveTo>
                <a:lnTo>
                  <a:pt x="326897" y="677037"/>
                </a:lnTo>
                <a:lnTo>
                  <a:pt x="381126" y="1241678"/>
                </a:lnTo>
                <a:lnTo>
                  <a:pt x="325246" y="1247139"/>
                </a:lnTo>
                <a:lnTo>
                  <a:pt x="333882" y="1337055"/>
                </a:lnTo>
                <a:lnTo>
                  <a:pt x="535558" y="1317625"/>
                </a:lnTo>
                <a:lnTo>
                  <a:pt x="527447" y="1233169"/>
                </a:lnTo>
                <a:lnTo>
                  <a:pt x="471043" y="1233169"/>
                </a:lnTo>
                <a:lnTo>
                  <a:pt x="434720" y="854709"/>
                </a:lnTo>
                <a:lnTo>
                  <a:pt x="412398" y="677037"/>
                </a:lnTo>
                <a:close/>
              </a:path>
              <a:path w="6586220" h="1362710">
                <a:moveTo>
                  <a:pt x="507493" y="654684"/>
                </a:moveTo>
                <a:lnTo>
                  <a:pt x="419607" y="654684"/>
                </a:lnTo>
                <a:lnTo>
                  <a:pt x="484631" y="936625"/>
                </a:lnTo>
                <a:lnTo>
                  <a:pt x="590041" y="1312417"/>
                </a:lnTo>
                <a:lnTo>
                  <a:pt x="621664" y="1309369"/>
                </a:lnTo>
                <a:lnTo>
                  <a:pt x="647978" y="951483"/>
                </a:lnTo>
                <a:lnTo>
                  <a:pt x="573913" y="951483"/>
                </a:lnTo>
                <a:lnTo>
                  <a:pt x="547623" y="813942"/>
                </a:lnTo>
                <a:lnTo>
                  <a:pt x="542309" y="787487"/>
                </a:lnTo>
                <a:lnTo>
                  <a:pt x="537209" y="763936"/>
                </a:lnTo>
                <a:lnTo>
                  <a:pt x="532300" y="743291"/>
                </a:lnTo>
                <a:lnTo>
                  <a:pt x="527557" y="725551"/>
                </a:lnTo>
                <a:lnTo>
                  <a:pt x="507493" y="654684"/>
                </a:lnTo>
                <a:close/>
              </a:path>
              <a:path w="6586220" h="1362710">
                <a:moveTo>
                  <a:pt x="810967" y="630554"/>
                </a:moveTo>
                <a:lnTo>
                  <a:pt x="671576" y="630554"/>
                </a:lnTo>
                <a:lnTo>
                  <a:pt x="682891" y="831976"/>
                </a:lnTo>
                <a:lnTo>
                  <a:pt x="719073" y="1209293"/>
                </a:lnTo>
                <a:lnTo>
                  <a:pt x="663194" y="1214627"/>
                </a:lnTo>
                <a:lnTo>
                  <a:pt x="671829" y="1304543"/>
                </a:lnTo>
                <a:lnTo>
                  <a:pt x="890777" y="1283589"/>
                </a:lnTo>
                <a:lnTo>
                  <a:pt x="882666" y="1199133"/>
                </a:lnTo>
                <a:lnTo>
                  <a:pt x="825245" y="1199133"/>
                </a:lnTo>
                <a:lnTo>
                  <a:pt x="771144" y="634364"/>
                </a:lnTo>
                <a:lnTo>
                  <a:pt x="810967" y="630554"/>
                </a:lnTo>
                <a:close/>
              </a:path>
              <a:path w="6586220" h="1362710">
                <a:moveTo>
                  <a:pt x="1040722" y="618743"/>
                </a:moveTo>
                <a:lnTo>
                  <a:pt x="934593" y="618743"/>
                </a:lnTo>
                <a:lnTo>
                  <a:pt x="988694" y="1183513"/>
                </a:lnTo>
                <a:lnTo>
                  <a:pt x="927988" y="1189227"/>
                </a:lnTo>
                <a:lnTo>
                  <a:pt x="936625" y="1279143"/>
                </a:lnTo>
                <a:lnTo>
                  <a:pt x="1164335" y="1257300"/>
                </a:lnTo>
                <a:lnTo>
                  <a:pt x="1156273" y="1173352"/>
                </a:lnTo>
                <a:lnTo>
                  <a:pt x="1093978" y="1173352"/>
                </a:lnTo>
                <a:lnTo>
                  <a:pt x="1075054" y="976756"/>
                </a:lnTo>
                <a:lnTo>
                  <a:pt x="1130897" y="967591"/>
                </a:lnTo>
                <a:lnTo>
                  <a:pt x="1177274" y="951722"/>
                </a:lnTo>
                <a:lnTo>
                  <a:pt x="1214197" y="929161"/>
                </a:lnTo>
                <a:lnTo>
                  <a:pt x="1241679" y="899921"/>
                </a:lnTo>
                <a:lnTo>
                  <a:pt x="1248864" y="886840"/>
                </a:lnTo>
                <a:lnTo>
                  <a:pt x="1066419" y="886840"/>
                </a:lnTo>
                <a:lnTo>
                  <a:pt x="1040722" y="618743"/>
                </a:lnTo>
                <a:close/>
              </a:path>
              <a:path w="6586220" h="1362710">
                <a:moveTo>
                  <a:pt x="281685" y="1251330"/>
                </a:moveTo>
                <a:lnTo>
                  <a:pt x="224789" y="1256791"/>
                </a:lnTo>
                <a:lnTo>
                  <a:pt x="282210" y="1256791"/>
                </a:lnTo>
                <a:lnTo>
                  <a:pt x="281685" y="1251330"/>
                </a:lnTo>
                <a:close/>
              </a:path>
              <a:path w="6586220" h="1362710">
                <a:moveTo>
                  <a:pt x="526922" y="1227708"/>
                </a:moveTo>
                <a:lnTo>
                  <a:pt x="471043" y="1233169"/>
                </a:lnTo>
                <a:lnTo>
                  <a:pt x="527447" y="1233169"/>
                </a:lnTo>
                <a:lnTo>
                  <a:pt x="526922" y="1227708"/>
                </a:lnTo>
                <a:close/>
              </a:path>
              <a:path w="6586220" h="1362710">
                <a:moveTo>
                  <a:pt x="882141" y="1193672"/>
                </a:moveTo>
                <a:lnTo>
                  <a:pt x="825245" y="1199133"/>
                </a:lnTo>
                <a:lnTo>
                  <a:pt x="882666" y="1199133"/>
                </a:lnTo>
                <a:lnTo>
                  <a:pt x="882141" y="1193672"/>
                </a:lnTo>
                <a:close/>
              </a:path>
              <a:path w="6586220" h="1362710">
                <a:moveTo>
                  <a:pt x="1155699" y="1167383"/>
                </a:moveTo>
                <a:lnTo>
                  <a:pt x="1093978" y="1173352"/>
                </a:lnTo>
                <a:lnTo>
                  <a:pt x="1156273" y="1173352"/>
                </a:lnTo>
                <a:lnTo>
                  <a:pt x="1155699" y="1167383"/>
                </a:lnTo>
                <a:close/>
              </a:path>
              <a:path w="6586220" h="1362710">
                <a:moveTo>
                  <a:pt x="818388" y="539114"/>
                </a:moveTo>
                <a:lnTo>
                  <a:pt x="595629" y="560451"/>
                </a:lnTo>
                <a:lnTo>
                  <a:pt x="586104" y="704468"/>
                </a:lnTo>
                <a:lnTo>
                  <a:pt x="582882" y="760396"/>
                </a:lnTo>
                <a:lnTo>
                  <a:pt x="576833" y="951229"/>
                </a:lnTo>
                <a:lnTo>
                  <a:pt x="573913" y="951483"/>
                </a:lnTo>
                <a:lnTo>
                  <a:pt x="647978" y="951483"/>
                </a:lnTo>
                <a:lnTo>
                  <a:pt x="652526" y="889634"/>
                </a:lnTo>
                <a:lnTo>
                  <a:pt x="661669" y="631443"/>
                </a:lnTo>
                <a:lnTo>
                  <a:pt x="671576" y="630554"/>
                </a:lnTo>
                <a:lnTo>
                  <a:pt x="810967" y="630554"/>
                </a:lnTo>
                <a:lnTo>
                  <a:pt x="826896" y="629030"/>
                </a:lnTo>
                <a:lnTo>
                  <a:pt x="818388" y="539114"/>
                </a:lnTo>
                <a:close/>
              </a:path>
              <a:path w="6586220" h="1362710">
                <a:moveTo>
                  <a:pt x="1240432" y="607917"/>
                </a:moveTo>
                <a:lnTo>
                  <a:pt x="1066371" y="607917"/>
                </a:lnTo>
                <a:lnTo>
                  <a:pt x="1089850" y="611251"/>
                </a:lnTo>
                <a:lnTo>
                  <a:pt x="1110186" y="618585"/>
                </a:lnTo>
                <a:lnTo>
                  <a:pt x="1141525" y="646640"/>
                </a:lnTo>
                <a:lnTo>
                  <a:pt x="1161008" y="700464"/>
                </a:lnTo>
                <a:lnTo>
                  <a:pt x="1168151" y="767022"/>
                </a:lnTo>
                <a:lnTo>
                  <a:pt x="1167584" y="792605"/>
                </a:lnTo>
                <a:lnTo>
                  <a:pt x="1159383" y="831976"/>
                </a:lnTo>
                <a:lnTo>
                  <a:pt x="1134826" y="867195"/>
                </a:lnTo>
                <a:lnTo>
                  <a:pt x="1098708" y="881792"/>
                </a:lnTo>
                <a:lnTo>
                  <a:pt x="1066419" y="886840"/>
                </a:lnTo>
                <a:lnTo>
                  <a:pt x="1248864" y="886840"/>
                </a:lnTo>
                <a:lnTo>
                  <a:pt x="1261038" y="864677"/>
                </a:lnTo>
                <a:lnTo>
                  <a:pt x="1273397" y="824277"/>
                </a:lnTo>
                <a:lnTo>
                  <a:pt x="1278755" y="778710"/>
                </a:lnTo>
                <a:lnTo>
                  <a:pt x="1277111" y="727963"/>
                </a:lnTo>
                <a:lnTo>
                  <a:pt x="1268753" y="677124"/>
                </a:lnTo>
                <a:lnTo>
                  <a:pt x="1254156" y="632809"/>
                </a:lnTo>
                <a:lnTo>
                  <a:pt x="1240432" y="607917"/>
                </a:lnTo>
                <a:close/>
              </a:path>
              <a:path w="6586220" h="1362710">
                <a:moveTo>
                  <a:pt x="218820" y="596645"/>
                </a:moveTo>
                <a:lnTo>
                  <a:pt x="0" y="617601"/>
                </a:lnTo>
                <a:lnTo>
                  <a:pt x="8635" y="707516"/>
                </a:lnTo>
                <a:lnTo>
                  <a:pt x="65404" y="702055"/>
                </a:lnTo>
                <a:lnTo>
                  <a:pt x="171649" y="702055"/>
                </a:lnTo>
                <a:lnTo>
                  <a:pt x="170687" y="692022"/>
                </a:lnTo>
                <a:lnTo>
                  <a:pt x="227456" y="686562"/>
                </a:lnTo>
                <a:lnTo>
                  <a:pt x="218820" y="596645"/>
                </a:lnTo>
                <a:close/>
              </a:path>
              <a:path w="6586220" h="1362710">
                <a:moveTo>
                  <a:pt x="483869" y="571245"/>
                </a:moveTo>
                <a:lnTo>
                  <a:pt x="262508" y="592454"/>
                </a:lnTo>
                <a:lnTo>
                  <a:pt x="271144" y="682370"/>
                </a:lnTo>
                <a:lnTo>
                  <a:pt x="326897" y="677037"/>
                </a:lnTo>
                <a:lnTo>
                  <a:pt x="412398" y="677037"/>
                </a:lnTo>
                <a:lnTo>
                  <a:pt x="409701" y="655573"/>
                </a:lnTo>
                <a:lnTo>
                  <a:pt x="419607" y="654684"/>
                </a:lnTo>
                <a:lnTo>
                  <a:pt x="507493" y="654684"/>
                </a:lnTo>
                <a:lnTo>
                  <a:pt x="483869" y="571245"/>
                </a:lnTo>
                <a:close/>
              </a:path>
              <a:path w="6586220" h="1362710">
                <a:moveTo>
                  <a:pt x="1095357" y="516389"/>
                </a:moveTo>
                <a:lnTo>
                  <a:pt x="1049401" y="516889"/>
                </a:lnTo>
                <a:lnTo>
                  <a:pt x="865123" y="534669"/>
                </a:lnTo>
                <a:lnTo>
                  <a:pt x="873759" y="624585"/>
                </a:lnTo>
                <a:lnTo>
                  <a:pt x="934593" y="618743"/>
                </a:lnTo>
                <a:lnTo>
                  <a:pt x="1040722" y="618743"/>
                </a:lnTo>
                <a:lnTo>
                  <a:pt x="1039748" y="608583"/>
                </a:lnTo>
                <a:lnTo>
                  <a:pt x="1066371" y="607917"/>
                </a:lnTo>
                <a:lnTo>
                  <a:pt x="1240432" y="607917"/>
                </a:lnTo>
                <a:lnTo>
                  <a:pt x="1233320" y="595018"/>
                </a:lnTo>
                <a:lnTo>
                  <a:pt x="1206245" y="563752"/>
                </a:lnTo>
                <a:lnTo>
                  <a:pt x="1173791" y="539821"/>
                </a:lnTo>
                <a:lnTo>
                  <a:pt x="1136824" y="524033"/>
                </a:lnTo>
                <a:lnTo>
                  <a:pt x="1095357" y="516389"/>
                </a:lnTo>
                <a:close/>
              </a:path>
              <a:path w="6586220" h="1362710">
                <a:moveTo>
                  <a:pt x="1456522" y="578865"/>
                </a:moveTo>
                <a:lnTo>
                  <a:pt x="1350391" y="578865"/>
                </a:lnTo>
                <a:lnTo>
                  <a:pt x="1404493" y="1143507"/>
                </a:lnTo>
                <a:lnTo>
                  <a:pt x="1347723" y="1148968"/>
                </a:lnTo>
                <a:lnTo>
                  <a:pt x="1356359" y="1238884"/>
                </a:lnTo>
                <a:lnTo>
                  <a:pt x="1575181" y="1217929"/>
                </a:lnTo>
                <a:lnTo>
                  <a:pt x="1567069" y="1133475"/>
                </a:lnTo>
                <a:lnTo>
                  <a:pt x="1509775" y="1133475"/>
                </a:lnTo>
                <a:lnTo>
                  <a:pt x="1456522" y="578865"/>
                </a:lnTo>
                <a:close/>
              </a:path>
              <a:path w="6586220" h="1362710">
                <a:moveTo>
                  <a:pt x="1566545" y="1128014"/>
                </a:moveTo>
                <a:lnTo>
                  <a:pt x="1509775" y="1133475"/>
                </a:lnTo>
                <a:lnTo>
                  <a:pt x="1567069" y="1133475"/>
                </a:lnTo>
                <a:lnTo>
                  <a:pt x="1566545" y="1128014"/>
                </a:lnTo>
                <a:close/>
              </a:path>
              <a:path w="6586220" h="1362710">
                <a:moveTo>
                  <a:pt x="1503807" y="473328"/>
                </a:moveTo>
                <a:lnTo>
                  <a:pt x="1284858" y="494410"/>
                </a:lnTo>
                <a:lnTo>
                  <a:pt x="1293495" y="584326"/>
                </a:lnTo>
                <a:lnTo>
                  <a:pt x="1350391" y="578865"/>
                </a:lnTo>
                <a:lnTo>
                  <a:pt x="1456522" y="578865"/>
                </a:lnTo>
                <a:lnTo>
                  <a:pt x="1455546" y="568705"/>
                </a:lnTo>
                <a:lnTo>
                  <a:pt x="1512443" y="563244"/>
                </a:lnTo>
                <a:lnTo>
                  <a:pt x="1503807" y="473328"/>
                </a:lnTo>
                <a:close/>
              </a:path>
              <a:path w="6586220" h="1362710">
                <a:moveTo>
                  <a:pt x="1757045" y="547242"/>
                </a:moveTo>
                <a:lnTo>
                  <a:pt x="1679447" y="547242"/>
                </a:lnTo>
                <a:lnTo>
                  <a:pt x="1651634" y="1119885"/>
                </a:lnTo>
                <a:lnTo>
                  <a:pt x="1605153" y="1124330"/>
                </a:lnTo>
                <a:lnTo>
                  <a:pt x="1613788" y="1214246"/>
                </a:lnTo>
                <a:lnTo>
                  <a:pt x="1812924" y="1195069"/>
                </a:lnTo>
                <a:lnTo>
                  <a:pt x="1804728" y="1109726"/>
                </a:lnTo>
                <a:lnTo>
                  <a:pt x="1757045" y="1109726"/>
                </a:lnTo>
                <a:lnTo>
                  <a:pt x="1758949" y="939038"/>
                </a:lnTo>
                <a:lnTo>
                  <a:pt x="1847849" y="930528"/>
                </a:lnTo>
                <a:lnTo>
                  <a:pt x="1949235" y="930528"/>
                </a:lnTo>
                <a:lnTo>
                  <a:pt x="1929159" y="848487"/>
                </a:lnTo>
                <a:lnTo>
                  <a:pt x="1757045" y="848487"/>
                </a:lnTo>
                <a:lnTo>
                  <a:pt x="1757045" y="547242"/>
                </a:lnTo>
                <a:close/>
              </a:path>
              <a:path w="6586220" h="1362710">
                <a:moveTo>
                  <a:pt x="1949235" y="930528"/>
                </a:moveTo>
                <a:lnTo>
                  <a:pt x="1847849" y="930528"/>
                </a:lnTo>
                <a:lnTo>
                  <a:pt x="1882267" y="1097660"/>
                </a:lnTo>
                <a:lnTo>
                  <a:pt x="1834895" y="1102232"/>
                </a:lnTo>
                <a:lnTo>
                  <a:pt x="1843532" y="1192148"/>
                </a:lnTo>
                <a:lnTo>
                  <a:pt x="2042668" y="1173098"/>
                </a:lnTo>
                <a:lnTo>
                  <a:pt x="2034458" y="1087627"/>
                </a:lnTo>
                <a:lnTo>
                  <a:pt x="1987676" y="1087627"/>
                </a:lnTo>
                <a:lnTo>
                  <a:pt x="1949235" y="930528"/>
                </a:lnTo>
                <a:close/>
              </a:path>
              <a:path w="6586220" h="1362710">
                <a:moveTo>
                  <a:pt x="2221912" y="509396"/>
                </a:moveTo>
                <a:lnTo>
                  <a:pt x="2073529" y="509396"/>
                </a:lnTo>
                <a:lnTo>
                  <a:pt x="2127631" y="1074165"/>
                </a:lnTo>
                <a:lnTo>
                  <a:pt x="2076831" y="1079118"/>
                </a:lnTo>
                <a:lnTo>
                  <a:pt x="2085467" y="1169034"/>
                </a:lnTo>
                <a:lnTo>
                  <a:pt x="2276601" y="1150619"/>
                </a:lnTo>
                <a:lnTo>
                  <a:pt x="2268429" y="1065529"/>
                </a:lnTo>
                <a:lnTo>
                  <a:pt x="2217547" y="1065529"/>
                </a:lnTo>
                <a:lnTo>
                  <a:pt x="2193671" y="816482"/>
                </a:lnTo>
                <a:lnTo>
                  <a:pt x="2164080" y="590550"/>
                </a:lnTo>
                <a:lnTo>
                  <a:pt x="2167000" y="590168"/>
                </a:lnTo>
                <a:lnTo>
                  <a:pt x="2256232" y="590168"/>
                </a:lnTo>
                <a:lnTo>
                  <a:pt x="2221912" y="509396"/>
                </a:lnTo>
                <a:close/>
              </a:path>
              <a:path w="6586220" h="1362710">
                <a:moveTo>
                  <a:pt x="2256232" y="590168"/>
                </a:moveTo>
                <a:lnTo>
                  <a:pt x="2167000" y="590168"/>
                </a:lnTo>
                <a:lnTo>
                  <a:pt x="2224150" y="753744"/>
                </a:lnTo>
                <a:lnTo>
                  <a:pt x="2245963" y="813514"/>
                </a:lnTo>
                <a:lnTo>
                  <a:pt x="2266060" y="863472"/>
                </a:lnTo>
                <a:lnTo>
                  <a:pt x="2384806" y="1140205"/>
                </a:lnTo>
                <a:lnTo>
                  <a:pt x="2467863" y="1132331"/>
                </a:lnTo>
                <a:lnTo>
                  <a:pt x="2443937" y="883157"/>
                </a:lnTo>
                <a:lnTo>
                  <a:pt x="2361692" y="883157"/>
                </a:lnTo>
                <a:lnTo>
                  <a:pt x="2290445" y="670687"/>
                </a:lnTo>
                <a:lnTo>
                  <a:pt x="2256232" y="590168"/>
                </a:lnTo>
                <a:close/>
              </a:path>
              <a:path w="6586220" h="1362710">
                <a:moveTo>
                  <a:pt x="1804288" y="1105153"/>
                </a:moveTo>
                <a:lnTo>
                  <a:pt x="1757045" y="1109726"/>
                </a:lnTo>
                <a:lnTo>
                  <a:pt x="1804728" y="1109726"/>
                </a:lnTo>
                <a:lnTo>
                  <a:pt x="1804288" y="1105153"/>
                </a:lnTo>
                <a:close/>
              </a:path>
              <a:path w="6586220" h="1362710">
                <a:moveTo>
                  <a:pt x="2034032" y="1083182"/>
                </a:moveTo>
                <a:lnTo>
                  <a:pt x="1987676" y="1087627"/>
                </a:lnTo>
                <a:lnTo>
                  <a:pt x="2034458" y="1087627"/>
                </a:lnTo>
                <a:lnTo>
                  <a:pt x="2034032" y="1083182"/>
                </a:lnTo>
                <a:close/>
              </a:path>
              <a:path w="6586220" h="1362710">
                <a:moveTo>
                  <a:pt x="2267966" y="1060703"/>
                </a:moveTo>
                <a:lnTo>
                  <a:pt x="2217547" y="1065529"/>
                </a:lnTo>
                <a:lnTo>
                  <a:pt x="2268429" y="1065529"/>
                </a:lnTo>
                <a:lnTo>
                  <a:pt x="2267966" y="1060703"/>
                </a:lnTo>
                <a:close/>
              </a:path>
              <a:path w="6586220" h="1362710">
                <a:moveTo>
                  <a:pt x="2405828" y="486282"/>
                </a:moveTo>
                <a:lnTo>
                  <a:pt x="2315083" y="486282"/>
                </a:lnTo>
                <a:lnTo>
                  <a:pt x="2331720" y="659256"/>
                </a:lnTo>
                <a:lnTo>
                  <a:pt x="2364612" y="882903"/>
                </a:lnTo>
                <a:lnTo>
                  <a:pt x="2361692" y="883157"/>
                </a:lnTo>
                <a:lnTo>
                  <a:pt x="2443937" y="883157"/>
                </a:lnTo>
                <a:lnTo>
                  <a:pt x="2405828" y="486282"/>
                </a:lnTo>
                <a:close/>
              </a:path>
              <a:path w="6586220" h="1362710">
                <a:moveTo>
                  <a:pt x="1902043" y="512190"/>
                </a:moveTo>
                <a:lnTo>
                  <a:pt x="1768856" y="512190"/>
                </a:lnTo>
                <a:lnTo>
                  <a:pt x="1832609" y="841247"/>
                </a:lnTo>
                <a:lnTo>
                  <a:pt x="1757045" y="848487"/>
                </a:lnTo>
                <a:lnTo>
                  <a:pt x="1929159" y="848487"/>
                </a:lnTo>
                <a:lnTo>
                  <a:pt x="1851406" y="530732"/>
                </a:lnTo>
                <a:lnTo>
                  <a:pt x="1903348" y="525779"/>
                </a:lnTo>
                <a:lnTo>
                  <a:pt x="1902043" y="512190"/>
                </a:lnTo>
                <a:close/>
              </a:path>
              <a:path w="6586220" h="1362710">
                <a:moveTo>
                  <a:pt x="1894712" y="435863"/>
                </a:moveTo>
                <a:lnTo>
                  <a:pt x="1618995" y="462279"/>
                </a:lnTo>
                <a:lnTo>
                  <a:pt x="1627632" y="552195"/>
                </a:lnTo>
                <a:lnTo>
                  <a:pt x="1679447" y="547242"/>
                </a:lnTo>
                <a:lnTo>
                  <a:pt x="1757045" y="547242"/>
                </a:lnTo>
                <a:lnTo>
                  <a:pt x="1757045" y="513333"/>
                </a:lnTo>
                <a:lnTo>
                  <a:pt x="1768856" y="512190"/>
                </a:lnTo>
                <a:lnTo>
                  <a:pt x="1902043" y="512190"/>
                </a:lnTo>
                <a:lnTo>
                  <a:pt x="1894712" y="435863"/>
                </a:lnTo>
                <a:close/>
              </a:path>
              <a:path w="6586220" h="1362710">
                <a:moveTo>
                  <a:pt x="2179066" y="408558"/>
                </a:moveTo>
                <a:lnTo>
                  <a:pt x="2013966" y="424433"/>
                </a:lnTo>
                <a:lnTo>
                  <a:pt x="2022601" y="514350"/>
                </a:lnTo>
                <a:lnTo>
                  <a:pt x="2073529" y="509396"/>
                </a:lnTo>
                <a:lnTo>
                  <a:pt x="2221912" y="509396"/>
                </a:lnTo>
                <a:lnTo>
                  <a:pt x="2179066" y="408558"/>
                </a:lnTo>
                <a:close/>
              </a:path>
              <a:path w="6586220" h="1362710">
                <a:moveTo>
                  <a:pt x="2447290" y="382777"/>
                </a:moveTo>
                <a:lnTo>
                  <a:pt x="2256028" y="401192"/>
                </a:lnTo>
                <a:lnTo>
                  <a:pt x="2264663" y="491108"/>
                </a:lnTo>
                <a:lnTo>
                  <a:pt x="2315083" y="486282"/>
                </a:lnTo>
                <a:lnTo>
                  <a:pt x="2405828" y="486282"/>
                </a:lnTo>
                <a:lnTo>
                  <a:pt x="2404998" y="477646"/>
                </a:lnTo>
                <a:lnTo>
                  <a:pt x="2455925" y="472820"/>
                </a:lnTo>
                <a:lnTo>
                  <a:pt x="2447290" y="382777"/>
                </a:lnTo>
                <a:close/>
              </a:path>
              <a:path w="6586220" h="1362710">
                <a:moveTo>
                  <a:pt x="2994279" y="823467"/>
                </a:moveTo>
                <a:lnTo>
                  <a:pt x="2904362" y="832103"/>
                </a:lnTo>
                <a:lnTo>
                  <a:pt x="2928873" y="1088008"/>
                </a:lnTo>
                <a:lnTo>
                  <a:pt x="3018790" y="1079372"/>
                </a:lnTo>
                <a:lnTo>
                  <a:pt x="3016631" y="1056258"/>
                </a:lnTo>
                <a:lnTo>
                  <a:pt x="3162139" y="1056258"/>
                </a:lnTo>
                <a:lnTo>
                  <a:pt x="3171269" y="1048371"/>
                </a:lnTo>
                <a:lnTo>
                  <a:pt x="3189223" y="1024127"/>
                </a:lnTo>
                <a:lnTo>
                  <a:pt x="3203178" y="995453"/>
                </a:lnTo>
                <a:lnTo>
                  <a:pt x="3203293" y="995044"/>
                </a:lnTo>
                <a:lnTo>
                  <a:pt x="3066796" y="995044"/>
                </a:lnTo>
                <a:lnTo>
                  <a:pt x="3052441" y="994874"/>
                </a:lnTo>
                <a:lnTo>
                  <a:pt x="3014545" y="961165"/>
                </a:lnTo>
                <a:lnTo>
                  <a:pt x="3004310" y="919775"/>
                </a:lnTo>
                <a:lnTo>
                  <a:pt x="3000870" y="892047"/>
                </a:lnTo>
                <a:lnTo>
                  <a:pt x="2994279" y="823467"/>
                </a:lnTo>
                <a:close/>
              </a:path>
              <a:path w="6586220" h="1362710">
                <a:moveTo>
                  <a:pt x="3162139" y="1056258"/>
                </a:moveTo>
                <a:lnTo>
                  <a:pt x="3016631" y="1056258"/>
                </a:lnTo>
                <a:lnTo>
                  <a:pt x="3035698" y="1070088"/>
                </a:lnTo>
                <a:lnTo>
                  <a:pt x="3055921" y="1079357"/>
                </a:lnTo>
                <a:lnTo>
                  <a:pt x="3077263" y="1084030"/>
                </a:lnTo>
                <a:lnTo>
                  <a:pt x="3099688" y="1084071"/>
                </a:lnTo>
                <a:lnTo>
                  <a:pt x="3126501" y="1078331"/>
                </a:lnTo>
                <a:lnTo>
                  <a:pt x="3150361" y="1066434"/>
                </a:lnTo>
                <a:lnTo>
                  <a:pt x="3162139" y="1056258"/>
                </a:lnTo>
                <a:close/>
              </a:path>
              <a:path w="6586220" h="1362710">
                <a:moveTo>
                  <a:pt x="2966466" y="320547"/>
                </a:moveTo>
                <a:lnTo>
                  <a:pt x="2920825" y="336645"/>
                </a:lnTo>
                <a:lnTo>
                  <a:pt x="2886710" y="375030"/>
                </a:lnTo>
                <a:lnTo>
                  <a:pt x="2867167" y="430577"/>
                </a:lnTo>
                <a:lnTo>
                  <a:pt x="2864010" y="462738"/>
                </a:lnTo>
                <a:lnTo>
                  <a:pt x="2865247" y="497839"/>
                </a:lnTo>
                <a:lnTo>
                  <a:pt x="2875724" y="554688"/>
                </a:lnTo>
                <a:lnTo>
                  <a:pt x="2895346" y="602868"/>
                </a:lnTo>
                <a:lnTo>
                  <a:pt x="2930143" y="653081"/>
                </a:lnTo>
                <a:lnTo>
                  <a:pt x="2955532" y="683004"/>
                </a:lnTo>
                <a:lnTo>
                  <a:pt x="2986278" y="716152"/>
                </a:lnTo>
                <a:lnTo>
                  <a:pt x="3015618" y="747087"/>
                </a:lnTo>
                <a:lnTo>
                  <a:pt x="3038887" y="772080"/>
                </a:lnTo>
                <a:lnTo>
                  <a:pt x="3067304" y="804290"/>
                </a:lnTo>
                <a:lnTo>
                  <a:pt x="3090038" y="841563"/>
                </a:lnTo>
                <a:lnTo>
                  <a:pt x="3107578" y="888222"/>
                </a:lnTo>
                <a:lnTo>
                  <a:pt x="3113569" y="933205"/>
                </a:lnTo>
                <a:lnTo>
                  <a:pt x="3112150" y="947499"/>
                </a:lnTo>
                <a:lnTo>
                  <a:pt x="3087846" y="988012"/>
                </a:lnTo>
                <a:lnTo>
                  <a:pt x="3066796" y="995044"/>
                </a:lnTo>
                <a:lnTo>
                  <a:pt x="3203293" y="995044"/>
                </a:lnTo>
                <a:lnTo>
                  <a:pt x="3212084" y="963898"/>
                </a:lnTo>
                <a:lnTo>
                  <a:pt x="3215941" y="929437"/>
                </a:lnTo>
                <a:lnTo>
                  <a:pt x="3214750" y="892047"/>
                </a:lnTo>
                <a:lnTo>
                  <a:pt x="3207997" y="852497"/>
                </a:lnTo>
                <a:lnTo>
                  <a:pt x="3195352" y="812837"/>
                </a:lnTo>
                <a:lnTo>
                  <a:pt x="3176809" y="773064"/>
                </a:lnTo>
                <a:lnTo>
                  <a:pt x="3152361" y="733175"/>
                </a:lnTo>
                <a:lnTo>
                  <a:pt x="3121999" y="693166"/>
                </a:lnTo>
                <a:lnTo>
                  <a:pt x="3085719" y="653033"/>
                </a:lnTo>
                <a:lnTo>
                  <a:pt x="3033903" y="600201"/>
                </a:lnTo>
                <a:lnTo>
                  <a:pt x="3017158" y="582199"/>
                </a:lnTo>
                <a:lnTo>
                  <a:pt x="2991147" y="547909"/>
                </a:lnTo>
                <a:lnTo>
                  <a:pt x="2968958" y="499665"/>
                </a:lnTo>
                <a:lnTo>
                  <a:pt x="2962656" y="467994"/>
                </a:lnTo>
                <a:lnTo>
                  <a:pt x="2963056" y="443732"/>
                </a:lnTo>
                <a:lnTo>
                  <a:pt x="2969577" y="425815"/>
                </a:lnTo>
                <a:lnTo>
                  <a:pt x="2982194" y="414256"/>
                </a:lnTo>
                <a:lnTo>
                  <a:pt x="3000883" y="409066"/>
                </a:lnTo>
                <a:lnTo>
                  <a:pt x="3141536" y="409066"/>
                </a:lnTo>
                <a:lnTo>
                  <a:pt x="3135671" y="347979"/>
                </a:lnTo>
                <a:lnTo>
                  <a:pt x="3044824" y="347979"/>
                </a:lnTo>
                <a:lnTo>
                  <a:pt x="3026652" y="334406"/>
                </a:lnTo>
                <a:lnTo>
                  <a:pt x="3007550" y="325310"/>
                </a:lnTo>
                <a:lnTo>
                  <a:pt x="2987496" y="320690"/>
                </a:lnTo>
                <a:lnTo>
                  <a:pt x="2966466" y="320547"/>
                </a:lnTo>
                <a:close/>
              </a:path>
              <a:path w="6586220" h="1362710">
                <a:moveTo>
                  <a:pt x="3141536" y="409066"/>
                </a:moveTo>
                <a:lnTo>
                  <a:pt x="3000883" y="409066"/>
                </a:lnTo>
                <a:lnTo>
                  <a:pt x="3013001" y="409188"/>
                </a:lnTo>
                <a:lnTo>
                  <a:pt x="3023631" y="412035"/>
                </a:lnTo>
                <a:lnTo>
                  <a:pt x="3051905" y="452040"/>
                </a:lnTo>
                <a:lnTo>
                  <a:pt x="3058668" y="491743"/>
                </a:lnTo>
                <a:lnTo>
                  <a:pt x="3064129" y="548004"/>
                </a:lnTo>
                <a:lnTo>
                  <a:pt x="3154045" y="539368"/>
                </a:lnTo>
                <a:lnTo>
                  <a:pt x="3141536" y="409066"/>
                </a:lnTo>
                <a:close/>
              </a:path>
              <a:path w="6586220" h="1362710">
                <a:moveTo>
                  <a:pt x="3132709" y="317118"/>
                </a:moveTo>
                <a:lnTo>
                  <a:pt x="3042793" y="325754"/>
                </a:lnTo>
                <a:lnTo>
                  <a:pt x="3044824" y="347979"/>
                </a:lnTo>
                <a:lnTo>
                  <a:pt x="3135671" y="347979"/>
                </a:lnTo>
                <a:lnTo>
                  <a:pt x="3132709" y="317118"/>
                </a:lnTo>
                <a:close/>
              </a:path>
              <a:path w="6586220" h="1362710">
                <a:moveTo>
                  <a:pt x="3392766" y="393064"/>
                </a:moveTo>
                <a:lnTo>
                  <a:pt x="3286632" y="393064"/>
                </a:lnTo>
                <a:lnTo>
                  <a:pt x="3340734" y="957833"/>
                </a:lnTo>
                <a:lnTo>
                  <a:pt x="3285998" y="963040"/>
                </a:lnTo>
                <a:lnTo>
                  <a:pt x="3294633" y="1052956"/>
                </a:lnTo>
                <a:lnTo>
                  <a:pt x="3637406" y="1020063"/>
                </a:lnTo>
                <a:lnTo>
                  <a:pt x="3630493" y="947673"/>
                </a:lnTo>
                <a:lnTo>
                  <a:pt x="3446018" y="947673"/>
                </a:lnTo>
                <a:lnTo>
                  <a:pt x="3422142" y="698626"/>
                </a:lnTo>
                <a:lnTo>
                  <a:pt x="3497706" y="691388"/>
                </a:lnTo>
                <a:lnTo>
                  <a:pt x="3489766" y="608710"/>
                </a:lnTo>
                <a:lnTo>
                  <a:pt x="3413505" y="608710"/>
                </a:lnTo>
                <a:lnTo>
                  <a:pt x="3392766" y="393064"/>
                </a:lnTo>
                <a:close/>
              </a:path>
              <a:path w="6586220" h="1362710">
                <a:moveTo>
                  <a:pt x="3795350" y="354456"/>
                </a:moveTo>
                <a:lnTo>
                  <a:pt x="3689096" y="354456"/>
                </a:lnTo>
                <a:lnTo>
                  <a:pt x="3743198" y="919226"/>
                </a:lnTo>
                <a:lnTo>
                  <a:pt x="3686429" y="924687"/>
                </a:lnTo>
                <a:lnTo>
                  <a:pt x="3695065" y="1014602"/>
                </a:lnTo>
                <a:lnTo>
                  <a:pt x="3860037" y="998727"/>
                </a:lnTo>
                <a:lnTo>
                  <a:pt x="3908641" y="990560"/>
                </a:lnTo>
                <a:lnTo>
                  <a:pt x="3950636" y="975963"/>
                </a:lnTo>
                <a:lnTo>
                  <a:pt x="3986035" y="954936"/>
                </a:lnTo>
                <a:lnTo>
                  <a:pt x="4014851" y="927480"/>
                </a:lnTo>
                <a:lnTo>
                  <a:pt x="4026986" y="909065"/>
                </a:lnTo>
                <a:lnTo>
                  <a:pt x="3848480" y="909065"/>
                </a:lnTo>
                <a:lnTo>
                  <a:pt x="3824097" y="654684"/>
                </a:lnTo>
                <a:lnTo>
                  <a:pt x="3840406" y="653516"/>
                </a:lnTo>
                <a:lnTo>
                  <a:pt x="4012911" y="653430"/>
                </a:lnTo>
                <a:lnTo>
                  <a:pt x="4010025" y="649351"/>
                </a:lnTo>
                <a:lnTo>
                  <a:pt x="3988879" y="628469"/>
                </a:lnTo>
                <a:lnTo>
                  <a:pt x="3964876" y="612695"/>
                </a:lnTo>
                <a:lnTo>
                  <a:pt x="3938015" y="602041"/>
                </a:lnTo>
                <a:lnTo>
                  <a:pt x="3908298" y="596518"/>
                </a:lnTo>
                <a:lnTo>
                  <a:pt x="3908044" y="594487"/>
                </a:lnTo>
                <a:lnTo>
                  <a:pt x="3932757" y="586841"/>
                </a:lnTo>
                <a:lnTo>
                  <a:pt x="3954113" y="574944"/>
                </a:lnTo>
                <a:lnTo>
                  <a:pt x="3965432" y="564768"/>
                </a:lnTo>
                <a:lnTo>
                  <a:pt x="3815460" y="564768"/>
                </a:lnTo>
                <a:lnTo>
                  <a:pt x="3795350" y="354456"/>
                </a:lnTo>
                <a:close/>
              </a:path>
              <a:path w="6586220" h="1362710">
                <a:moveTo>
                  <a:pt x="3615562" y="791337"/>
                </a:moveTo>
                <a:lnTo>
                  <a:pt x="3525647" y="799972"/>
                </a:lnTo>
                <a:lnTo>
                  <a:pt x="3538854" y="938783"/>
                </a:lnTo>
                <a:lnTo>
                  <a:pt x="3446018" y="947673"/>
                </a:lnTo>
                <a:lnTo>
                  <a:pt x="3630493" y="947673"/>
                </a:lnTo>
                <a:lnTo>
                  <a:pt x="3615562" y="791337"/>
                </a:lnTo>
                <a:close/>
              </a:path>
              <a:path w="6586220" h="1362710">
                <a:moveTo>
                  <a:pt x="4012911" y="653430"/>
                </a:moveTo>
                <a:lnTo>
                  <a:pt x="3855227" y="653430"/>
                </a:lnTo>
                <a:lnTo>
                  <a:pt x="3868548" y="654417"/>
                </a:lnTo>
                <a:lnTo>
                  <a:pt x="3880357" y="656463"/>
                </a:lnTo>
                <a:lnTo>
                  <a:pt x="3921886" y="688720"/>
                </a:lnTo>
                <a:lnTo>
                  <a:pt x="3937698" y="723550"/>
                </a:lnTo>
                <a:lnTo>
                  <a:pt x="3946652" y="773810"/>
                </a:lnTo>
                <a:lnTo>
                  <a:pt x="3947961" y="804410"/>
                </a:lnTo>
                <a:lnTo>
                  <a:pt x="3945604" y="830865"/>
                </a:lnTo>
                <a:lnTo>
                  <a:pt x="3929887" y="871346"/>
                </a:lnTo>
                <a:lnTo>
                  <a:pt x="3897995" y="896874"/>
                </a:lnTo>
                <a:lnTo>
                  <a:pt x="3848480" y="909065"/>
                </a:lnTo>
                <a:lnTo>
                  <a:pt x="4026986" y="909065"/>
                </a:lnTo>
                <a:lnTo>
                  <a:pt x="4036520" y="894597"/>
                </a:lnTo>
                <a:lnTo>
                  <a:pt x="4050665" y="857107"/>
                </a:lnTo>
                <a:lnTo>
                  <a:pt x="4057284" y="815020"/>
                </a:lnTo>
                <a:lnTo>
                  <a:pt x="4056379" y="768350"/>
                </a:lnTo>
                <a:lnTo>
                  <a:pt x="4050905" y="733843"/>
                </a:lnTo>
                <a:lnTo>
                  <a:pt x="4041346" y="702516"/>
                </a:lnTo>
                <a:lnTo>
                  <a:pt x="4027715" y="674356"/>
                </a:lnTo>
                <a:lnTo>
                  <a:pt x="4012911" y="653430"/>
                </a:lnTo>
                <a:close/>
              </a:path>
              <a:path w="6586220" h="1362710">
                <a:moveTo>
                  <a:pt x="3489071" y="601471"/>
                </a:moveTo>
                <a:lnTo>
                  <a:pt x="3413505" y="608710"/>
                </a:lnTo>
                <a:lnTo>
                  <a:pt x="3489766" y="608710"/>
                </a:lnTo>
                <a:lnTo>
                  <a:pt x="3489071" y="601471"/>
                </a:lnTo>
                <a:close/>
              </a:path>
              <a:path w="6586220" h="1362710">
                <a:moveTo>
                  <a:pt x="3982091" y="343368"/>
                </a:moveTo>
                <a:lnTo>
                  <a:pt x="3821378" y="343368"/>
                </a:lnTo>
                <a:lnTo>
                  <a:pt x="3843686" y="346106"/>
                </a:lnTo>
                <a:lnTo>
                  <a:pt x="3861280" y="352512"/>
                </a:lnTo>
                <a:lnTo>
                  <a:pt x="3891295" y="395747"/>
                </a:lnTo>
                <a:lnTo>
                  <a:pt x="3900931" y="447293"/>
                </a:lnTo>
                <a:lnTo>
                  <a:pt x="3902362" y="470469"/>
                </a:lnTo>
                <a:lnTo>
                  <a:pt x="3901900" y="490489"/>
                </a:lnTo>
                <a:lnTo>
                  <a:pt x="3889603" y="532354"/>
                </a:lnTo>
                <a:lnTo>
                  <a:pt x="3856073" y="556982"/>
                </a:lnTo>
                <a:lnTo>
                  <a:pt x="3815460" y="564768"/>
                </a:lnTo>
                <a:lnTo>
                  <a:pt x="3965432" y="564768"/>
                </a:lnTo>
                <a:lnTo>
                  <a:pt x="3997588" y="514540"/>
                </a:lnTo>
                <a:lnTo>
                  <a:pt x="4007356" y="458914"/>
                </a:lnTo>
                <a:lnTo>
                  <a:pt x="4006215" y="427100"/>
                </a:lnTo>
                <a:lnTo>
                  <a:pt x="3998854" y="385119"/>
                </a:lnTo>
                <a:lnTo>
                  <a:pt x="3985339" y="348519"/>
                </a:lnTo>
                <a:lnTo>
                  <a:pt x="3982091" y="343368"/>
                </a:lnTo>
                <a:close/>
              </a:path>
              <a:path w="6586220" h="1362710">
                <a:moveTo>
                  <a:pt x="3575473" y="374014"/>
                </a:moveTo>
                <a:lnTo>
                  <a:pt x="3484753" y="374014"/>
                </a:lnTo>
                <a:lnTo>
                  <a:pt x="3496945" y="501522"/>
                </a:lnTo>
                <a:lnTo>
                  <a:pt x="3586860" y="492887"/>
                </a:lnTo>
                <a:lnTo>
                  <a:pt x="3575473" y="374014"/>
                </a:lnTo>
                <a:close/>
              </a:path>
              <a:path w="6586220" h="1362710">
                <a:moveTo>
                  <a:pt x="3566032" y="275463"/>
                </a:moveTo>
                <a:lnTo>
                  <a:pt x="3223133" y="308355"/>
                </a:lnTo>
                <a:lnTo>
                  <a:pt x="3231769" y="398271"/>
                </a:lnTo>
                <a:lnTo>
                  <a:pt x="3286632" y="393064"/>
                </a:lnTo>
                <a:lnTo>
                  <a:pt x="3392766" y="393064"/>
                </a:lnTo>
                <a:lnTo>
                  <a:pt x="3391788" y="382904"/>
                </a:lnTo>
                <a:lnTo>
                  <a:pt x="3484753" y="374014"/>
                </a:lnTo>
                <a:lnTo>
                  <a:pt x="3575473" y="374014"/>
                </a:lnTo>
                <a:lnTo>
                  <a:pt x="3566032" y="275463"/>
                </a:lnTo>
                <a:close/>
              </a:path>
              <a:path w="6586220" h="1362710">
                <a:moveTo>
                  <a:pt x="3833709" y="253049"/>
                </a:moveTo>
                <a:lnTo>
                  <a:pt x="3789679" y="254000"/>
                </a:lnTo>
                <a:lnTo>
                  <a:pt x="3623691" y="270001"/>
                </a:lnTo>
                <a:lnTo>
                  <a:pt x="3632200" y="359917"/>
                </a:lnTo>
                <a:lnTo>
                  <a:pt x="3689096" y="354456"/>
                </a:lnTo>
                <a:lnTo>
                  <a:pt x="3795350" y="354456"/>
                </a:lnTo>
                <a:lnTo>
                  <a:pt x="3794379" y="344296"/>
                </a:lnTo>
                <a:lnTo>
                  <a:pt x="3821378" y="343368"/>
                </a:lnTo>
                <a:lnTo>
                  <a:pt x="3982091" y="343368"/>
                </a:lnTo>
                <a:lnTo>
                  <a:pt x="3965656" y="317301"/>
                </a:lnTo>
                <a:lnTo>
                  <a:pt x="3939794" y="291464"/>
                </a:lnTo>
                <a:lnTo>
                  <a:pt x="3908766" y="271770"/>
                </a:lnTo>
                <a:lnTo>
                  <a:pt x="3873404" y="258968"/>
                </a:lnTo>
                <a:lnTo>
                  <a:pt x="3833709" y="253049"/>
                </a:lnTo>
                <a:close/>
              </a:path>
              <a:path w="6586220" h="1362710">
                <a:moveTo>
                  <a:pt x="4244975" y="308609"/>
                </a:moveTo>
                <a:lnTo>
                  <a:pt x="4167378" y="308609"/>
                </a:lnTo>
                <a:lnTo>
                  <a:pt x="4139565" y="881126"/>
                </a:lnTo>
                <a:lnTo>
                  <a:pt x="4093082" y="885570"/>
                </a:lnTo>
                <a:lnTo>
                  <a:pt x="4101719" y="975487"/>
                </a:lnTo>
                <a:lnTo>
                  <a:pt x="4300855" y="956437"/>
                </a:lnTo>
                <a:lnTo>
                  <a:pt x="4292658" y="871092"/>
                </a:lnTo>
                <a:lnTo>
                  <a:pt x="4244975" y="871092"/>
                </a:lnTo>
                <a:lnTo>
                  <a:pt x="4246880" y="700277"/>
                </a:lnTo>
                <a:lnTo>
                  <a:pt x="4335780" y="691768"/>
                </a:lnTo>
                <a:lnTo>
                  <a:pt x="4437156" y="691768"/>
                </a:lnTo>
                <a:lnTo>
                  <a:pt x="4417076" y="609726"/>
                </a:lnTo>
                <a:lnTo>
                  <a:pt x="4244975" y="609726"/>
                </a:lnTo>
                <a:lnTo>
                  <a:pt x="4244975" y="308609"/>
                </a:lnTo>
                <a:close/>
              </a:path>
              <a:path w="6586220" h="1362710">
                <a:moveTo>
                  <a:pt x="4437156" y="691768"/>
                </a:moveTo>
                <a:lnTo>
                  <a:pt x="4335780" y="691768"/>
                </a:lnTo>
                <a:lnTo>
                  <a:pt x="4370197" y="859027"/>
                </a:lnTo>
                <a:lnTo>
                  <a:pt x="4322953" y="863600"/>
                </a:lnTo>
                <a:lnTo>
                  <a:pt x="4331461" y="953515"/>
                </a:lnTo>
                <a:lnTo>
                  <a:pt x="4530598" y="934338"/>
                </a:lnTo>
                <a:lnTo>
                  <a:pt x="4522388" y="848867"/>
                </a:lnTo>
                <a:lnTo>
                  <a:pt x="4475607" y="848867"/>
                </a:lnTo>
                <a:lnTo>
                  <a:pt x="4437156" y="691768"/>
                </a:lnTo>
                <a:close/>
              </a:path>
              <a:path w="6586220" h="1362710">
                <a:moveTo>
                  <a:pt x="4669610" y="270509"/>
                </a:moveTo>
                <a:lnTo>
                  <a:pt x="4563364" y="270509"/>
                </a:lnTo>
                <a:lnTo>
                  <a:pt x="4617593" y="835278"/>
                </a:lnTo>
                <a:lnTo>
                  <a:pt x="4560824" y="840739"/>
                </a:lnTo>
                <a:lnTo>
                  <a:pt x="4569460" y="930655"/>
                </a:lnTo>
                <a:lnTo>
                  <a:pt x="4788281" y="909701"/>
                </a:lnTo>
                <a:lnTo>
                  <a:pt x="4780169" y="825245"/>
                </a:lnTo>
                <a:lnTo>
                  <a:pt x="4722876" y="825245"/>
                </a:lnTo>
                <a:lnTo>
                  <a:pt x="4669610" y="270509"/>
                </a:lnTo>
                <a:close/>
              </a:path>
              <a:path w="6586220" h="1362710">
                <a:moveTo>
                  <a:pt x="4929071" y="245617"/>
                </a:moveTo>
                <a:lnTo>
                  <a:pt x="4822952" y="245617"/>
                </a:lnTo>
                <a:lnTo>
                  <a:pt x="4877054" y="810387"/>
                </a:lnTo>
                <a:lnTo>
                  <a:pt x="4824222" y="815466"/>
                </a:lnTo>
                <a:lnTo>
                  <a:pt x="4832858" y="905382"/>
                </a:lnTo>
                <a:lnTo>
                  <a:pt x="5033391" y="886205"/>
                </a:lnTo>
                <a:lnTo>
                  <a:pt x="5025156" y="800353"/>
                </a:lnTo>
                <a:lnTo>
                  <a:pt x="4982337" y="800353"/>
                </a:lnTo>
                <a:lnTo>
                  <a:pt x="4929071" y="245617"/>
                </a:lnTo>
                <a:close/>
              </a:path>
              <a:path w="6586220" h="1362710">
                <a:moveTo>
                  <a:pt x="5131711" y="224789"/>
                </a:moveTo>
                <a:lnTo>
                  <a:pt x="5040122" y="224789"/>
                </a:lnTo>
                <a:lnTo>
                  <a:pt x="4962906" y="504951"/>
                </a:lnTo>
                <a:lnTo>
                  <a:pt x="5098415" y="789177"/>
                </a:lnTo>
                <a:lnTo>
                  <a:pt x="5051044" y="793750"/>
                </a:lnTo>
                <a:lnTo>
                  <a:pt x="5059680" y="883665"/>
                </a:lnTo>
                <a:lnTo>
                  <a:pt x="5263134" y="864107"/>
                </a:lnTo>
                <a:lnTo>
                  <a:pt x="5254949" y="778890"/>
                </a:lnTo>
                <a:lnTo>
                  <a:pt x="5205603" y="778890"/>
                </a:lnTo>
                <a:lnTo>
                  <a:pt x="5061458" y="476376"/>
                </a:lnTo>
                <a:lnTo>
                  <a:pt x="5131711" y="224789"/>
                </a:lnTo>
                <a:close/>
              </a:path>
              <a:path w="6586220" h="1362710">
                <a:moveTo>
                  <a:pt x="4292219" y="866520"/>
                </a:moveTo>
                <a:lnTo>
                  <a:pt x="4244975" y="871092"/>
                </a:lnTo>
                <a:lnTo>
                  <a:pt x="4292658" y="871092"/>
                </a:lnTo>
                <a:lnTo>
                  <a:pt x="4292219" y="866520"/>
                </a:lnTo>
                <a:close/>
              </a:path>
              <a:path w="6586220" h="1362710">
                <a:moveTo>
                  <a:pt x="5425889" y="202056"/>
                </a:moveTo>
                <a:lnTo>
                  <a:pt x="5277485" y="202056"/>
                </a:lnTo>
                <a:lnTo>
                  <a:pt x="5331714" y="766826"/>
                </a:lnTo>
                <a:lnTo>
                  <a:pt x="5280787" y="771651"/>
                </a:lnTo>
                <a:lnTo>
                  <a:pt x="5289423" y="861567"/>
                </a:lnTo>
                <a:lnTo>
                  <a:pt x="5480558" y="843279"/>
                </a:lnTo>
                <a:lnTo>
                  <a:pt x="5472385" y="758189"/>
                </a:lnTo>
                <a:lnTo>
                  <a:pt x="5421630" y="758189"/>
                </a:lnTo>
                <a:lnTo>
                  <a:pt x="5397754" y="509142"/>
                </a:lnTo>
                <a:lnTo>
                  <a:pt x="5368036" y="283082"/>
                </a:lnTo>
                <a:lnTo>
                  <a:pt x="5370957" y="282828"/>
                </a:lnTo>
                <a:lnTo>
                  <a:pt x="5460226" y="282828"/>
                </a:lnTo>
                <a:lnTo>
                  <a:pt x="5425889" y="202056"/>
                </a:lnTo>
                <a:close/>
              </a:path>
              <a:path w="6586220" h="1362710">
                <a:moveTo>
                  <a:pt x="4521962" y="844422"/>
                </a:moveTo>
                <a:lnTo>
                  <a:pt x="4475607" y="848867"/>
                </a:lnTo>
                <a:lnTo>
                  <a:pt x="4522388" y="848867"/>
                </a:lnTo>
                <a:lnTo>
                  <a:pt x="4521962" y="844422"/>
                </a:lnTo>
                <a:close/>
              </a:path>
              <a:path w="6586220" h="1362710">
                <a:moveTo>
                  <a:pt x="5460226" y="282828"/>
                </a:moveTo>
                <a:lnTo>
                  <a:pt x="5370957" y="282828"/>
                </a:lnTo>
                <a:lnTo>
                  <a:pt x="5428107" y="446404"/>
                </a:lnTo>
                <a:lnTo>
                  <a:pt x="5449919" y="506110"/>
                </a:lnTo>
                <a:lnTo>
                  <a:pt x="5470017" y="556005"/>
                </a:lnTo>
                <a:lnTo>
                  <a:pt x="5588762" y="832865"/>
                </a:lnTo>
                <a:lnTo>
                  <a:pt x="5671820" y="824864"/>
                </a:lnTo>
                <a:lnTo>
                  <a:pt x="5647901" y="575817"/>
                </a:lnTo>
                <a:lnTo>
                  <a:pt x="5565648" y="575817"/>
                </a:lnTo>
                <a:lnTo>
                  <a:pt x="5494401" y="363219"/>
                </a:lnTo>
                <a:lnTo>
                  <a:pt x="5460226" y="282828"/>
                </a:lnTo>
                <a:close/>
              </a:path>
              <a:path w="6586220" h="1362710">
                <a:moveTo>
                  <a:pt x="4779645" y="819784"/>
                </a:moveTo>
                <a:lnTo>
                  <a:pt x="4722876" y="825245"/>
                </a:lnTo>
                <a:lnTo>
                  <a:pt x="4780169" y="825245"/>
                </a:lnTo>
                <a:lnTo>
                  <a:pt x="4779645" y="819784"/>
                </a:lnTo>
                <a:close/>
              </a:path>
              <a:path w="6586220" h="1362710">
                <a:moveTo>
                  <a:pt x="5024755" y="796163"/>
                </a:moveTo>
                <a:lnTo>
                  <a:pt x="4982337" y="800353"/>
                </a:lnTo>
                <a:lnTo>
                  <a:pt x="5025156" y="800353"/>
                </a:lnTo>
                <a:lnTo>
                  <a:pt x="5024755" y="796163"/>
                </a:lnTo>
                <a:close/>
              </a:path>
              <a:path w="6586220" h="1362710">
                <a:moveTo>
                  <a:pt x="5254498" y="774191"/>
                </a:moveTo>
                <a:lnTo>
                  <a:pt x="5205603" y="778890"/>
                </a:lnTo>
                <a:lnTo>
                  <a:pt x="5254949" y="778890"/>
                </a:lnTo>
                <a:lnTo>
                  <a:pt x="5254498" y="774191"/>
                </a:lnTo>
                <a:close/>
              </a:path>
              <a:path w="6586220" h="1362710">
                <a:moveTo>
                  <a:pt x="5471922" y="753363"/>
                </a:moveTo>
                <a:lnTo>
                  <a:pt x="5421630" y="758189"/>
                </a:lnTo>
                <a:lnTo>
                  <a:pt x="5472385" y="758189"/>
                </a:lnTo>
                <a:lnTo>
                  <a:pt x="5471922" y="753363"/>
                </a:lnTo>
                <a:close/>
              </a:path>
              <a:path w="6586220" h="1362710">
                <a:moveTo>
                  <a:pt x="4389975" y="273557"/>
                </a:moveTo>
                <a:lnTo>
                  <a:pt x="4256785" y="273557"/>
                </a:lnTo>
                <a:lnTo>
                  <a:pt x="4320540" y="602488"/>
                </a:lnTo>
                <a:lnTo>
                  <a:pt x="4244975" y="609726"/>
                </a:lnTo>
                <a:lnTo>
                  <a:pt x="4417076" y="609726"/>
                </a:lnTo>
                <a:lnTo>
                  <a:pt x="4339335" y="292100"/>
                </a:lnTo>
                <a:lnTo>
                  <a:pt x="4391279" y="287146"/>
                </a:lnTo>
                <a:lnTo>
                  <a:pt x="4389975" y="273557"/>
                </a:lnTo>
                <a:close/>
              </a:path>
              <a:path w="6586220" h="1362710">
                <a:moveTo>
                  <a:pt x="5609772" y="178815"/>
                </a:moveTo>
                <a:lnTo>
                  <a:pt x="5519039" y="178815"/>
                </a:lnTo>
                <a:lnTo>
                  <a:pt x="5535676" y="351789"/>
                </a:lnTo>
                <a:lnTo>
                  <a:pt x="5568569" y="575563"/>
                </a:lnTo>
                <a:lnTo>
                  <a:pt x="5565648" y="575817"/>
                </a:lnTo>
                <a:lnTo>
                  <a:pt x="5647901" y="575817"/>
                </a:lnTo>
                <a:lnTo>
                  <a:pt x="5609772" y="178815"/>
                </a:lnTo>
                <a:close/>
              </a:path>
              <a:path w="6586220" h="1362710">
                <a:moveTo>
                  <a:pt x="4382643" y="197103"/>
                </a:moveTo>
                <a:lnTo>
                  <a:pt x="4106926" y="223646"/>
                </a:lnTo>
                <a:lnTo>
                  <a:pt x="4115561" y="313563"/>
                </a:lnTo>
                <a:lnTo>
                  <a:pt x="4167378" y="308609"/>
                </a:lnTo>
                <a:lnTo>
                  <a:pt x="4244975" y="308609"/>
                </a:lnTo>
                <a:lnTo>
                  <a:pt x="4244975" y="274700"/>
                </a:lnTo>
                <a:lnTo>
                  <a:pt x="4256785" y="273557"/>
                </a:lnTo>
                <a:lnTo>
                  <a:pt x="4389975" y="273557"/>
                </a:lnTo>
                <a:lnTo>
                  <a:pt x="4382643" y="197103"/>
                </a:lnTo>
                <a:close/>
              </a:path>
              <a:path w="6586220" h="1362710">
                <a:moveTo>
                  <a:pt x="4716907" y="165100"/>
                </a:moveTo>
                <a:lnTo>
                  <a:pt x="4497959" y="186054"/>
                </a:lnTo>
                <a:lnTo>
                  <a:pt x="4506595" y="275970"/>
                </a:lnTo>
                <a:lnTo>
                  <a:pt x="4563364" y="270509"/>
                </a:lnTo>
                <a:lnTo>
                  <a:pt x="4669610" y="270509"/>
                </a:lnTo>
                <a:lnTo>
                  <a:pt x="4668647" y="260476"/>
                </a:lnTo>
                <a:lnTo>
                  <a:pt x="4725416" y="255015"/>
                </a:lnTo>
                <a:lnTo>
                  <a:pt x="4716907" y="165100"/>
                </a:lnTo>
                <a:close/>
              </a:path>
              <a:path w="6586220" h="1362710">
                <a:moveTo>
                  <a:pt x="4962017" y="141604"/>
                </a:moveTo>
                <a:lnTo>
                  <a:pt x="4761357" y="160781"/>
                </a:lnTo>
                <a:lnTo>
                  <a:pt x="4769993" y="250697"/>
                </a:lnTo>
                <a:lnTo>
                  <a:pt x="4822952" y="245617"/>
                </a:lnTo>
                <a:lnTo>
                  <a:pt x="4929071" y="245617"/>
                </a:lnTo>
                <a:lnTo>
                  <a:pt x="4928108" y="235584"/>
                </a:lnTo>
                <a:lnTo>
                  <a:pt x="4970653" y="231520"/>
                </a:lnTo>
                <a:lnTo>
                  <a:pt x="4962017" y="141604"/>
                </a:lnTo>
                <a:close/>
              </a:path>
              <a:path w="6586220" h="1362710">
                <a:moveTo>
                  <a:pt x="5173472" y="121284"/>
                </a:moveTo>
                <a:lnTo>
                  <a:pt x="4986274" y="139191"/>
                </a:lnTo>
                <a:lnTo>
                  <a:pt x="4994783" y="229234"/>
                </a:lnTo>
                <a:lnTo>
                  <a:pt x="5040122" y="224789"/>
                </a:lnTo>
                <a:lnTo>
                  <a:pt x="5131711" y="224789"/>
                </a:lnTo>
                <a:lnTo>
                  <a:pt x="5134229" y="215772"/>
                </a:lnTo>
                <a:lnTo>
                  <a:pt x="5182108" y="211200"/>
                </a:lnTo>
                <a:lnTo>
                  <a:pt x="5173472" y="121284"/>
                </a:lnTo>
                <a:close/>
              </a:path>
              <a:path w="6586220" h="1362710">
                <a:moveTo>
                  <a:pt x="5383022" y="101218"/>
                </a:moveTo>
                <a:lnTo>
                  <a:pt x="5217922" y="116966"/>
                </a:lnTo>
                <a:lnTo>
                  <a:pt x="5226558" y="206882"/>
                </a:lnTo>
                <a:lnTo>
                  <a:pt x="5277485" y="202056"/>
                </a:lnTo>
                <a:lnTo>
                  <a:pt x="5425889" y="202056"/>
                </a:lnTo>
                <a:lnTo>
                  <a:pt x="5383022" y="101218"/>
                </a:lnTo>
                <a:close/>
              </a:path>
              <a:path w="6586220" h="1362710">
                <a:moveTo>
                  <a:pt x="5651246" y="75437"/>
                </a:moveTo>
                <a:lnTo>
                  <a:pt x="5460111" y="93852"/>
                </a:lnTo>
                <a:lnTo>
                  <a:pt x="5468747" y="183768"/>
                </a:lnTo>
                <a:lnTo>
                  <a:pt x="5519039" y="178815"/>
                </a:lnTo>
                <a:lnTo>
                  <a:pt x="5609772" y="178815"/>
                </a:lnTo>
                <a:lnTo>
                  <a:pt x="5608955" y="170306"/>
                </a:lnTo>
                <a:lnTo>
                  <a:pt x="5659882" y="165353"/>
                </a:lnTo>
                <a:lnTo>
                  <a:pt x="5651246" y="75437"/>
                </a:lnTo>
                <a:close/>
              </a:path>
              <a:path w="6586220" h="1362710">
                <a:moveTo>
                  <a:pt x="5848123" y="157860"/>
                </a:moveTo>
                <a:lnTo>
                  <a:pt x="5738241" y="157860"/>
                </a:lnTo>
                <a:lnTo>
                  <a:pt x="5889498" y="471931"/>
                </a:lnTo>
                <a:lnTo>
                  <a:pt x="5912485" y="711072"/>
                </a:lnTo>
                <a:lnTo>
                  <a:pt x="5860034" y="716026"/>
                </a:lnTo>
                <a:lnTo>
                  <a:pt x="5868670" y="806068"/>
                </a:lnTo>
                <a:lnTo>
                  <a:pt x="6079109" y="785876"/>
                </a:lnTo>
                <a:lnTo>
                  <a:pt x="6071080" y="700913"/>
                </a:lnTo>
                <a:lnTo>
                  <a:pt x="6017641" y="700913"/>
                </a:lnTo>
                <a:lnTo>
                  <a:pt x="5993892" y="452881"/>
                </a:lnTo>
                <a:lnTo>
                  <a:pt x="6021106" y="341248"/>
                </a:lnTo>
                <a:lnTo>
                  <a:pt x="5931154" y="341248"/>
                </a:lnTo>
                <a:lnTo>
                  <a:pt x="5848123" y="157860"/>
                </a:lnTo>
                <a:close/>
              </a:path>
              <a:path w="6586220" h="1362710">
                <a:moveTo>
                  <a:pt x="6070600" y="695832"/>
                </a:moveTo>
                <a:lnTo>
                  <a:pt x="6017641" y="700913"/>
                </a:lnTo>
                <a:lnTo>
                  <a:pt x="6071080" y="700913"/>
                </a:lnTo>
                <a:lnTo>
                  <a:pt x="6070600" y="695832"/>
                </a:lnTo>
                <a:close/>
              </a:path>
              <a:path w="6586220" h="1362710">
                <a:moveTo>
                  <a:pt x="6071418" y="134873"/>
                </a:moveTo>
                <a:lnTo>
                  <a:pt x="5977890" y="134873"/>
                </a:lnTo>
                <a:lnTo>
                  <a:pt x="5933186" y="340994"/>
                </a:lnTo>
                <a:lnTo>
                  <a:pt x="5931154" y="341248"/>
                </a:lnTo>
                <a:lnTo>
                  <a:pt x="6021106" y="341248"/>
                </a:lnTo>
                <a:lnTo>
                  <a:pt x="6071418" y="134873"/>
                </a:lnTo>
                <a:close/>
              </a:path>
              <a:path w="6586220" h="1362710">
                <a:moveTo>
                  <a:pt x="5883275" y="53212"/>
                </a:moveTo>
                <a:lnTo>
                  <a:pt x="5681599" y="72516"/>
                </a:lnTo>
                <a:lnTo>
                  <a:pt x="5690235" y="162432"/>
                </a:lnTo>
                <a:lnTo>
                  <a:pt x="5738241" y="157860"/>
                </a:lnTo>
                <a:lnTo>
                  <a:pt x="5848123" y="157860"/>
                </a:lnTo>
                <a:lnTo>
                  <a:pt x="5843524" y="147700"/>
                </a:lnTo>
                <a:lnTo>
                  <a:pt x="5891911" y="143128"/>
                </a:lnTo>
                <a:lnTo>
                  <a:pt x="5883275" y="53212"/>
                </a:lnTo>
                <a:close/>
              </a:path>
              <a:path w="6586220" h="1362710">
                <a:moveTo>
                  <a:pt x="6113018" y="31114"/>
                </a:moveTo>
                <a:lnTo>
                  <a:pt x="5921756" y="49529"/>
                </a:lnTo>
                <a:lnTo>
                  <a:pt x="5930392" y="139445"/>
                </a:lnTo>
                <a:lnTo>
                  <a:pt x="5977890" y="134873"/>
                </a:lnTo>
                <a:lnTo>
                  <a:pt x="6071418" y="134873"/>
                </a:lnTo>
                <a:lnTo>
                  <a:pt x="6073648" y="125729"/>
                </a:lnTo>
                <a:lnTo>
                  <a:pt x="6121654" y="121030"/>
                </a:lnTo>
                <a:lnTo>
                  <a:pt x="6113018" y="31114"/>
                </a:lnTo>
                <a:close/>
              </a:path>
              <a:path w="6586220" h="1362710">
                <a:moveTo>
                  <a:pt x="6300584" y="111378"/>
                </a:moveTo>
                <a:lnTo>
                  <a:pt x="6223000" y="111378"/>
                </a:lnTo>
                <a:lnTo>
                  <a:pt x="6195187" y="683894"/>
                </a:lnTo>
                <a:lnTo>
                  <a:pt x="6148705" y="688339"/>
                </a:lnTo>
                <a:lnTo>
                  <a:pt x="6157341" y="778255"/>
                </a:lnTo>
                <a:lnTo>
                  <a:pt x="6356477" y="759205"/>
                </a:lnTo>
                <a:lnTo>
                  <a:pt x="6348280" y="673862"/>
                </a:lnTo>
                <a:lnTo>
                  <a:pt x="6300470" y="673862"/>
                </a:lnTo>
                <a:lnTo>
                  <a:pt x="6302502" y="503046"/>
                </a:lnTo>
                <a:lnTo>
                  <a:pt x="6391402" y="494538"/>
                </a:lnTo>
                <a:lnTo>
                  <a:pt x="6492664" y="494538"/>
                </a:lnTo>
                <a:lnTo>
                  <a:pt x="6472608" y="412495"/>
                </a:lnTo>
                <a:lnTo>
                  <a:pt x="6300470" y="412495"/>
                </a:lnTo>
                <a:lnTo>
                  <a:pt x="6300584" y="111378"/>
                </a:lnTo>
                <a:close/>
              </a:path>
              <a:path w="6586220" h="1362710">
                <a:moveTo>
                  <a:pt x="6492664" y="494538"/>
                </a:moveTo>
                <a:lnTo>
                  <a:pt x="6391402" y="494538"/>
                </a:lnTo>
                <a:lnTo>
                  <a:pt x="6425819" y="661796"/>
                </a:lnTo>
                <a:lnTo>
                  <a:pt x="6378448" y="666368"/>
                </a:lnTo>
                <a:lnTo>
                  <a:pt x="6387084" y="756284"/>
                </a:lnTo>
                <a:lnTo>
                  <a:pt x="6586220" y="737107"/>
                </a:lnTo>
                <a:lnTo>
                  <a:pt x="6578023" y="651763"/>
                </a:lnTo>
                <a:lnTo>
                  <a:pt x="6531102" y="651763"/>
                </a:lnTo>
                <a:lnTo>
                  <a:pt x="6492664" y="494538"/>
                </a:lnTo>
                <a:close/>
              </a:path>
              <a:path w="6586220" h="1362710">
                <a:moveTo>
                  <a:pt x="6347841" y="669289"/>
                </a:moveTo>
                <a:lnTo>
                  <a:pt x="6300470" y="673862"/>
                </a:lnTo>
                <a:lnTo>
                  <a:pt x="6348280" y="673862"/>
                </a:lnTo>
                <a:lnTo>
                  <a:pt x="6347841" y="669289"/>
                </a:lnTo>
                <a:close/>
              </a:path>
              <a:path w="6586220" h="1362710">
                <a:moveTo>
                  <a:pt x="6577584" y="647191"/>
                </a:moveTo>
                <a:lnTo>
                  <a:pt x="6531102" y="651763"/>
                </a:lnTo>
                <a:lnTo>
                  <a:pt x="6578023" y="651763"/>
                </a:lnTo>
                <a:lnTo>
                  <a:pt x="6577584" y="647191"/>
                </a:lnTo>
                <a:close/>
              </a:path>
              <a:path w="6586220" h="1362710">
                <a:moveTo>
                  <a:pt x="6445468" y="76326"/>
                </a:moveTo>
                <a:lnTo>
                  <a:pt x="6312408" y="76326"/>
                </a:lnTo>
                <a:lnTo>
                  <a:pt x="6376162" y="405256"/>
                </a:lnTo>
                <a:lnTo>
                  <a:pt x="6300470" y="412495"/>
                </a:lnTo>
                <a:lnTo>
                  <a:pt x="6472608" y="412495"/>
                </a:lnTo>
                <a:lnTo>
                  <a:pt x="6394958" y="94868"/>
                </a:lnTo>
                <a:lnTo>
                  <a:pt x="6446774" y="89915"/>
                </a:lnTo>
                <a:lnTo>
                  <a:pt x="6445468" y="76326"/>
                </a:lnTo>
                <a:close/>
              </a:path>
              <a:path w="6586220" h="1362710">
                <a:moveTo>
                  <a:pt x="6438138" y="0"/>
                </a:moveTo>
                <a:lnTo>
                  <a:pt x="6162548" y="26415"/>
                </a:lnTo>
                <a:lnTo>
                  <a:pt x="6171184" y="116331"/>
                </a:lnTo>
                <a:lnTo>
                  <a:pt x="6223000" y="111378"/>
                </a:lnTo>
                <a:lnTo>
                  <a:pt x="6300584" y="111378"/>
                </a:lnTo>
                <a:lnTo>
                  <a:pt x="6300597" y="77469"/>
                </a:lnTo>
                <a:lnTo>
                  <a:pt x="6312408" y="76326"/>
                </a:lnTo>
                <a:lnTo>
                  <a:pt x="6445468" y="76326"/>
                </a:lnTo>
                <a:lnTo>
                  <a:pt x="6438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32888" y="833627"/>
            <a:ext cx="6611111" cy="464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2071" y="0"/>
            <a:ext cx="2471928" cy="56464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38059" y="0"/>
            <a:ext cx="1805940" cy="5564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5261" y="1567973"/>
            <a:ext cx="5115988" cy="20806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811655" cy="3770629"/>
          </a:xfrm>
          <a:custGeom>
            <a:avLst/>
            <a:gdLst/>
            <a:ahLst/>
            <a:cxnLst/>
            <a:rect l="l" t="t" r="r" b="b"/>
            <a:pathLst>
              <a:path w="1811655" h="3770629">
                <a:moveTo>
                  <a:pt x="0" y="3770249"/>
                </a:moveTo>
                <a:lnTo>
                  <a:pt x="1811221" y="3770249"/>
                </a:lnTo>
                <a:lnTo>
                  <a:pt x="1811221" y="0"/>
                </a:lnTo>
                <a:lnTo>
                  <a:pt x="0" y="0"/>
                </a:lnTo>
                <a:lnTo>
                  <a:pt x="0" y="3770249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296" y="690244"/>
            <a:ext cx="901700" cy="2271395"/>
          </a:xfrm>
          <a:custGeom>
            <a:avLst/>
            <a:gdLst/>
            <a:ahLst/>
            <a:cxnLst/>
            <a:rect l="l" t="t" r="r" b="b"/>
            <a:pathLst>
              <a:path w="901700" h="2271395">
                <a:moveTo>
                  <a:pt x="838767" y="243077"/>
                </a:moveTo>
                <a:lnTo>
                  <a:pt x="437299" y="243077"/>
                </a:lnTo>
                <a:lnTo>
                  <a:pt x="471830" y="246977"/>
                </a:lnTo>
                <a:lnTo>
                  <a:pt x="502299" y="258675"/>
                </a:lnTo>
                <a:lnTo>
                  <a:pt x="551048" y="305467"/>
                </a:lnTo>
                <a:lnTo>
                  <a:pt x="569329" y="340562"/>
                </a:lnTo>
                <a:lnTo>
                  <a:pt x="583547" y="383455"/>
                </a:lnTo>
                <a:lnTo>
                  <a:pt x="593703" y="434147"/>
                </a:lnTo>
                <a:lnTo>
                  <a:pt x="599796" y="492637"/>
                </a:lnTo>
                <a:lnTo>
                  <a:pt x="601827" y="558926"/>
                </a:lnTo>
                <a:lnTo>
                  <a:pt x="600967" y="620881"/>
                </a:lnTo>
                <a:lnTo>
                  <a:pt x="598384" y="678222"/>
                </a:lnTo>
                <a:lnTo>
                  <a:pt x="594080" y="730948"/>
                </a:lnTo>
                <a:lnTo>
                  <a:pt x="588053" y="779060"/>
                </a:lnTo>
                <a:lnTo>
                  <a:pt x="580299" y="822567"/>
                </a:lnTo>
                <a:lnTo>
                  <a:pt x="570826" y="861440"/>
                </a:lnTo>
                <a:lnTo>
                  <a:pt x="558348" y="898874"/>
                </a:lnTo>
                <a:lnTo>
                  <a:pt x="541575" y="938026"/>
                </a:lnTo>
                <a:lnTo>
                  <a:pt x="520507" y="978900"/>
                </a:lnTo>
                <a:lnTo>
                  <a:pt x="495147" y="1021498"/>
                </a:lnTo>
                <a:lnTo>
                  <a:pt x="465493" y="1065825"/>
                </a:lnTo>
                <a:lnTo>
                  <a:pt x="431546" y="1111884"/>
                </a:lnTo>
                <a:lnTo>
                  <a:pt x="271335" y="1322196"/>
                </a:lnTo>
                <a:lnTo>
                  <a:pt x="242018" y="1361492"/>
                </a:lnTo>
                <a:lnTo>
                  <a:pt x="214393" y="1401275"/>
                </a:lnTo>
                <a:lnTo>
                  <a:pt x="188460" y="1441545"/>
                </a:lnTo>
                <a:lnTo>
                  <a:pt x="164218" y="1482301"/>
                </a:lnTo>
                <a:lnTo>
                  <a:pt x="141670" y="1523544"/>
                </a:lnTo>
                <a:lnTo>
                  <a:pt x="120815" y="1565275"/>
                </a:lnTo>
                <a:lnTo>
                  <a:pt x="97988" y="1615947"/>
                </a:lnTo>
                <a:lnTo>
                  <a:pt x="77532" y="1667078"/>
                </a:lnTo>
                <a:lnTo>
                  <a:pt x="59446" y="1718665"/>
                </a:lnTo>
                <a:lnTo>
                  <a:pt x="43731" y="1770710"/>
                </a:lnTo>
                <a:lnTo>
                  <a:pt x="30391" y="1823212"/>
                </a:lnTo>
                <a:lnTo>
                  <a:pt x="19451" y="1876187"/>
                </a:lnTo>
                <a:lnTo>
                  <a:pt x="10942" y="1929503"/>
                </a:lnTo>
                <a:lnTo>
                  <a:pt x="4863" y="1983167"/>
                </a:lnTo>
                <a:lnTo>
                  <a:pt x="1216" y="2037185"/>
                </a:lnTo>
                <a:lnTo>
                  <a:pt x="0" y="2091563"/>
                </a:lnTo>
                <a:lnTo>
                  <a:pt x="0" y="2270887"/>
                </a:lnTo>
                <a:lnTo>
                  <a:pt x="901255" y="2270887"/>
                </a:lnTo>
                <a:lnTo>
                  <a:pt x="901255" y="1998090"/>
                </a:lnTo>
                <a:lnTo>
                  <a:pt x="263855" y="1998090"/>
                </a:lnTo>
                <a:lnTo>
                  <a:pt x="267793" y="1951279"/>
                </a:lnTo>
                <a:lnTo>
                  <a:pt x="275151" y="1902682"/>
                </a:lnTo>
                <a:lnTo>
                  <a:pt x="285929" y="1852322"/>
                </a:lnTo>
                <a:lnTo>
                  <a:pt x="300126" y="1800225"/>
                </a:lnTo>
                <a:lnTo>
                  <a:pt x="317428" y="1747456"/>
                </a:lnTo>
                <a:lnTo>
                  <a:pt x="337504" y="1695259"/>
                </a:lnTo>
                <a:lnTo>
                  <a:pt x="360353" y="1643633"/>
                </a:lnTo>
                <a:lnTo>
                  <a:pt x="385978" y="1592579"/>
                </a:lnTo>
                <a:lnTo>
                  <a:pt x="414157" y="1542768"/>
                </a:lnTo>
                <a:lnTo>
                  <a:pt x="444669" y="1494885"/>
                </a:lnTo>
                <a:lnTo>
                  <a:pt x="477513" y="1448954"/>
                </a:lnTo>
                <a:lnTo>
                  <a:pt x="512686" y="1405001"/>
                </a:lnTo>
                <a:lnTo>
                  <a:pt x="709968" y="1172464"/>
                </a:lnTo>
                <a:lnTo>
                  <a:pt x="737289" y="1137306"/>
                </a:lnTo>
                <a:lnTo>
                  <a:pt x="762876" y="1099015"/>
                </a:lnTo>
                <a:lnTo>
                  <a:pt x="786731" y="1057592"/>
                </a:lnTo>
                <a:lnTo>
                  <a:pt x="808854" y="1013036"/>
                </a:lnTo>
                <a:lnTo>
                  <a:pt x="829244" y="965348"/>
                </a:lnTo>
                <a:lnTo>
                  <a:pt x="847902" y="914526"/>
                </a:lnTo>
                <a:lnTo>
                  <a:pt x="862058" y="869086"/>
                </a:lnTo>
                <a:lnTo>
                  <a:pt x="874038" y="822557"/>
                </a:lnTo>
                <a:lnTo>
                  <a:pt x="883835" y="774967"/>
                </a:lnTo>
                <a:lnTo>
                  <a:pt x="891457" y="726281"/>
                </a:lnTo>
                <a:lnTo>
                  <a:pt x="896900" y="676503"/>
                </a:lnTo>
                <a:lnTo>
                  <a:pt x="900166" y="625631"/>
                </a:lnTo>
                <a:lnTo>
                  <a:pt x="901255" y="573658"/>
                </a:lnTo>
                <a:lnTo>
                  <a:pt x="899782" y="514237"/>
                </a:lnTo>
                <a:lnTo>
                  <a:pt x="895364" y="457892"/>
                </a:lnTo>
                <a:lnTo>
                  <a:pt x="887999" y="404626"/>
                </a:lnTo>
                <a:lnTo>
                  <a:pt x="877689" y="354439"/>
                </a:lnTo>
                <a:lnTo>
                  <a:pt x="864432" y="307333"/>
                </a:lnTo>
                <a:lnTo>
                  <a:pt x="848229" y="263308"/>
                </a:lnTo>
                <a:lnTo>
                  <a:pt x="838767" y="243077"/>
                </a:lnTo>
                <a:close/>
              </a:path>
              <a:path w="901700" h="2271395">
                <a:moveTo>
                  <a:pt x="901255" y="1590547"/>
                </a:moveTo>
                <a:lnTo>
                  <a:pt x="643331" y="1590547"/>
                </a:lnTo>
                <a:lnTo>
                  <a:pt x="643331" y="1998090"/>
                </a:lnTo>
                <a:lnTo>
                  <a:pt x="901255" y="1998090"/>
                </a:lnTo>
                <a:lnTo>
                  <a:pt x="901255" y="1590547"/>
                </a:lnTo>
                <a:close/>
              </a:path>
              <a:path w="901700" h="2271395">
                <a:moveTo>
                  <a:pt x="443217" y="0"/>
                </a:moveTo>
                <a:lnTo>
                  <a:pt x="391730" y="2220"/>
                </a:lnTo>
                <a:lnTo>
                  <a:pt x="343254" y="8884"/>
                </a:lnTo>
                <a:lnTo>
                  <a:pt x="297790" y="19991"/>
                </a:lnTo>
                <a:lnTo>
                  <a:pt x="255336" y="35544"/>
                </a:lnTo>
                <a:lnTo>
                  <a:pt x="215894" y="55543"/>
                </a:lnTo>
                <a:lnTo>
                  <a:pt x="179462" y="79992"/>
                </a:lnTo>
                <a:lnTo>
                  <a:pt x="146042" y="108890"/>
                </a:lnTo>
                <a:lnTo>
                  <a:pt x="115633" y="142239"/>
                </a:lnTo>
                <a:lnTo>
                  <a:pt x="91364" y="175344"/>
                </a:lnTo>
                <a:lnTo>
                  <a:pt x="69951" y="211414"/>
                </a:lnTo>
                <a:lnTo>
                  <a:pt x="51392" y="250448"/>
                </a:lnTo>
                <a:lnTo>
                  <a:pt x="35689" y="292449"/>
                </a:lnTo>
                <a:lnTo>
                  <a:pt x="22841" y="337418"/>
                </a:lnTo>
                <a:lnTo>
                  <a:pt x="12848" y="385355"/>
                </a:lnTo>
                <a:lnTo>
                  <a:pt x="5710" y="436262"/>
                </a:lnTo>
                <a:lnTo>
                  <a:pt x="1427" y="490139"/>
                </a:lnTo>
                <a:lnTo>
                  <a:pt x="0" y="546988"/>
                </a:lnTo>
                <a:lnTo>
                  <a:pt x="1390" y="598543"/>
                </a:lnTo>
                <a:lnTo>
                  <a:pt x="5561" y="649573"/>
                </a:lnTo>
                <a:lnTo>
                  <a:pt x="12510" y="700079"/>
                </a:lnTo>
                <a:lnTo>
                  <a:pt x="22237" y="750062"/>
                </a:lnTo>
                <a:lnTo>
                  <a:pt x="283133" y="750062"/>
                </a:lnTo>
                <a:lnTo>
                  <a:pt x="274699" y="666357"/>
                </a:lnTo>
                <a:lnTo>
                  <a:pt x="268674" y="603630"/>
                </a:lnTo>
                <a:lnTo>
                  <a:pt x="265060" y="561859"/>
                </a:lnTo>
                <a:lnTo>
                  <a:pt x="263855" y="541019"/>
                </a:lnTo>
                <a:lnTo>
                  <a:pt x="266565" y="471189"/>
                </a:lnTo>
                <a:lnTo>
                  <a:pt x="274694" y="410670"/>
                </a:lnTo>
                <a:lnTo>
                  <a:pt x="288244" y="359461"/>
                </a:lnTo>
                <a:lnTo>
                  <a:pt x="307214" y="317563"/>
                </a:lnTo>
                <a:lnTo>
                  <a:pt x="331604" y="284976"/>
                </a:lnTo>
                <a:lnTo>
                  <a:pt x="396646" y="247733"/>
                </a:lnTo>
                <a:lnTo>
                  <a:pt x="437299" y="243077"/>
                </a:lnTo>
                <a:lnTo>
                  <a:pt x="838767" y="243077"/>
                </a:lnTo>
                <a:lnTo>
                  <a:pt x="829079" y="222366"/>
                </a:lnTo>
                <a:lnTo>
                  <a:pt x="806982" y="184507"/>
                </a:lnTo>
                <a:lnTo>
                  <a:pt x="781938" y="149732"/>
                </a:lnTo>
                <a:lnTo>
                  <a:pt x="750543" y="114639"/>
                </a:lnTo>
                <a:lnTo>
                  <a:pt x="716021" y="84224"/>
                </a:lnTo>
                <a:lnTo>
                  <a:pt x="678371" y="58489"/>
                </a:lnTo>
                <a:lnTo>
                  <a:pt x="637595" y="37433"/>
                </a:lnTo>
                <a:lnTo>
                  <a:pt x="593692" y="21056"/>
                </a:lnTo>
                <a:lnTo>
                  <a:pt x="546661" y="9358"/>
                </a:lnTo>
                <a:lnTo>
                  <a:pt x="496503" y="2339"/>
                </a:lnTo>
                <a:lnTo>
                  <a:pt x="443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7939" y="2593517"/>
            <a:ext cx="305435" cy="367665"/>
          </a:xfrm>
          <a:custGeom>
            <a:avLst/>
            <a:gdLst/>
            <a:ahLst/>
            <a:cxnLst/>
            <a:rect l="l" t="t" r="r" b="b"/>
            <a:pathLst>
              <a:path w="305434" h="367664">
                <a:moveTo>
                  <a:pt x="0" y="367614"/>
                </a:moveTo>
                <a:lnTo>
                  <a:pt x="305358" y="367614"/>
                </a:lnTo>
                <a:lnTo>
                  <a:pt x="305358" y="0"/>
                </a:lnTo>
                <a:lnTo>
                  <a:pt x="0" y="0"/>
                </a:lnTo>
                <a:lnTo>
                  <a:pt x="0" y="3676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5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184</Words>
  <Application>Microsoft Office PowerPoint</Application>
  <PresentationFormat>On-screen Show (4:3)</PresentationFormat>
  <Paragraphs>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Rockwell Condensed</vt:lpstr>
      <vt:lpstr>Office Theme</vt:lpstr>
      <vt:lpstr>Kekuatan</vt:lpstr>
      <vt:lpstr>PowerPoint Presentation</vt:lpstr>
      <vt:lpstr>PowerPoint Presentation</vt:lpstr>
      <vt:lpstr>Sumr MOTIVASI</vt:lpstr>
      <vt:lpstr>Menciptakan</vt:lpstr>
      <vt:lpstr>Menjadikan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Jadi …</vt:lpstr>
      <vt:lpstr>PowerPoint Presentation</vt:lpstr>
      <vt:lpstr>Yakini</vt:lpstr>
      <vt:lpstr>ttertindaklah</vt:lpstr>
      <vt:lpstr>Rona Binham www.ronapresentasi.com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seven</dc:creator>
  <cp:lastModifiedBy>Adlin</cp:lastModifiedBy>
  <cp:revision>3</cp:revision>
  <dcterms:created xsi:type="dcterms:W3CDTF">2016-06-05T08:06:54Z</dcterms:created>
  <dcterms:modified xsi:type="dcterms:W3CDTF">2016-06-10T05:50:52Z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2014-03-28T00:00:00Z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2016-06-05T00:00:00Z</vt:filetime>
  </property>
</Properties>
</file>